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7" r:id="rId3"/>
    <p:sldId id="277" r:id="rId4"/>
    <p:sldId id="279" r:id="rId5"/>
    <p:sldId id="288" r:id="rId6"/>
    <p:sldId id="280" r:id="rId7"/>
    <p:sldId id="274" r:id="rId8"/>
    <p:sldId id="260" r:id="rId9"/>
    <p:sldId id="268" r:id="rId10"/>
    <p:sldId id="261" r:id="rId11"/>
    <p:sldId id="262" r:id="rId12"/>
    <p:sldId id="263" r:id="rId13"/>
    <p:sldId id="264" r:id="rId14"/>
    <p:sldId id="281" r:id="rId15"/>
    <p:sldId id="266" r:id="rId16"/>
    <p:sldId id="269" r:id="rId17"/>
    <p:sldId id="282" r:id="rId18"/>
    <p:sldId id="267" r:id="rId19"/>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3" d="100"/>
          <a:sy n="83" d="100"/>
        </p:scale>
        <p:origin x="2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Dean" userId="401c32c197215cbe" providerId="LiveId" clId="{D7DCF6DD-0F75-4641-9129-B30D2255695A}"/>
    <pc:docChg chg="undo custSel addSld delSld modSld sldOrd">
      <pc:chgData name="Lynn Dean" userId="401c32c197215cbe" providerId="LiveId" clId="{D7DCF6DD-0F75-4641-9129-B30D2255695A}" dt="2022-09-20T16:07:17.863" v="12794" actId="20577"/>
      <pc:docMkLst>
        <pc:docMk/>
      </pc:docMkLst>
      <pc:sldChg chg="addSp delSp modSp mod setBg setClrOvrMap">
        <pc:chgData name="Lynn Dean" userId="401c32c197215cbe" providerId="LiveId" clId="{D7DCF6DD-0F75-4641-9129-B30D2255695A}" dt="2022-09-20T15:21:37.254" v="11498" actId="6549"/>
        <pc:sldMkLst>
          <pc:docMk/>
          <pc:sldMk cId="3482246134" sldId="257"/>
        </pc:sldMkLst>
        <pc:spChg chg="mod">
          <ac:chgData name="Lynn Dean" userId="401c32c197215cbe" providerId="LiveId" clId="{D7DCF6DD-0F75-4641-9129-B30D2255695A}" dt="2022-09-20T15:21:37.254" v="11498" actId="6549"/>
          <ac:spMkLst>
            <pc:docMk/>
            <pc:sldMk cId="3482246134" sldId="257"/>
            <ac:spMk id="2" creationId="{D84BACE5-7E4A-8FBC-A03D-72C93B4ABA12}"/>
          </ac:spMkLst>
        </pc:spChg>
        <pc:spChg chg="del">
          <ac:chgData name="Lynn Dean" userId="401c32c197215cbe" providerId="LiveId" clId="{D7DCF6DD-0F75-4641-9129-B30D2255695A}" dt="2022-07-28T10:51:32.425" v="678" actId="26606"/>
          <ac:spMkLst>
            <pc:docMk/>
            <pc:sldMk cId="3482246134" sldId="257"/>
            <ac:spMk id="23" creationId="{DFF2AC85-FAA0-4844-813F-83C04D7382E2}"/>
          </ac:spMkLst>
        </pc:spChg>
        <pc:spChg chg="del">
          <ac:chgData name="Lynn Dean" userId="401c32c197215cbe" providerId="LiveId" clId="{D7DCF6DD-0F75-4641-9129-B30D2255695A}" dt="2022-07-28T10:51:32.425" v="678" actId="26606"/>
          <ac:spMkLst>
            <pc:docMk/>
            <pc:sldMk cId="3482246134" sldId="257"/>
            <ac:spMk id="24" creationId="{89CC0F1E-BAA2-47B1-8F83-7ECB9FD9E009}"/>
          </ac:spMkLst>
        </pc:spChg>
        <pc:spChg chg="mod">
          <ac:chgData name="Lynn Dean" userId="401c32c197215cbe" providerId="LiveId" clId="{D7DCF6DD-0F75-4641-9129-B30D2255695A}" dt="2022-09-20T15:21:19.301" v="11497" actId="1076"/>
          <ac:spMkLst>
            <pc:docMk/>
            <pc:sldMk cId="3482246134" sldId="257"/>
            <ac:spMk id="25" creationId="{07B1D34B-B644-5A68-C39C-7581A483A42F}"/>
          </ac:spMkLst>
        </pc:spChg>
        <pc:spChg chg="add">
          <ac:chgData name="Lynn Dean" userId="401c32c197215cbe" providerId="LiveId" clId="{D7DCF6DD-0F75-4641-9129-B30D2255695A}" dt="2022-07-28T10:51:32.425" v="678" actId="26606"/>
          <ac:spMkLst>
            <pc:docMk/>
            <pc:sldMk cId="3482246134" sldId="257"/>
            <ac:spMk id="30" creationId="{907EF6B7-1338-4443-8C46-6A318D952DFD}"/>
          </ac:spMkLst>
        </pc:spChg>
        <pc:spChg chg="add">
          <ac:chgData name="Lynn Dean" userId="401c32c197215cbe" providerId="LiveId" clId="{D7DCF6DD-0F75-4641-9129-B30D2255695A}" dt="2022-07-28T10:51:32.425" v="678" actId="26606"/>
          <ac:spMkLst>
            <pc:docMk/>
            <pc:sldMk cId="3482246134" sldId="257"/>
            <ac:spMk id="32" creationId="{DAAE4CDD-124C-4DCF-9584-B6033B545DD5}"/>
          </ac:spMkLst>
        </pc:spChg>
        <pc:spChg chg="add">
          <ac:chgData name="Lynn Dean" userId="401c32c197215cbe" providerId="LiveId" clId="{D7DCF6DD-0F75-4641-9129-B30D2255695A}" dt="2022-07-28T10:51:32.425" v="678" actId="26606"/>
          <ac:spMkLst>
            <pc:docMk/>
            <pc:sldMk cId="3482246134" sldId="257"/>
            <ac:spMk id="34" creationId="{081E4A58-353D-44AE-B2FC-2A74E2E400F7}"/>
          </ac:spMkLst>
        </pc:spChg>
      </pc:sldChg>
      <pc:sldChg chg="addSp delSp modSp mod setBg">
        <pc:chgData name="Lynn Dean" userId="401c32c197215cbe" providerId="LiveId" clId="{D7DCF6DD-0F75-4641-9129-B30D2255695A}" dt="2022-09-20T16:07:17.863" v="12794" actId="20577"/>
        <pc:sldMkLst>
          <pc:docMk/>
          <pc:sldMk cId="237592168" sldId="258"/>
        </pc:sldMkLst>
        <pc:spChg chg="mod">
          <ac:chgData name="Lynn Dean" userId="401c32c197215cbe" providerId="LiveId" clId="{D7DCF6DD-0F75-4641-9129-B30D2255695A}" dt="2022-08-16T02:57:43.710" v="2362" actId="20577"/>
          <ac:spMkLst>
            <pc:docMk/>
            <pc:sldMk cId="237592168" sldId="258"/>
            <ac:spMk id="2" creationId="{3C5FF4B1-B659-0A3B-AAA9-627F2B9D5B6E}"/>
          </ac:spMkLst>
        </pc:spChg>
        <pc:spChg chg="del mod">
          <ac:chgData name="Lynn Dean" userId="401c32c197215cbe" providerId="LiveId" clId="{D7DCF6DD-0F75-4641-9129-B30D2255695A}" dt="2022-07-28T10:50:46.958" v="677" actId="26606"/>
          <ac:spMkLst>
            <pc:docMk/>
            <pc:sldMk cId="237592168" sldId="258"/>
            <ac:spMk id="3" creationId="{745F5BC0-916C-756B-7D01-ACC6F2B7B9B2}"/>
          </ac:spMkLst>
        </pc:spChg>
        <pc:spChg chg="add">
          <ac:chgData name="Lynn Dean" userId="401c32c197215cbe" providerId="LiveId" clId="{D7DCF6DD-0F75-4641-9129-B30D2255695A}" dt="2022-07-28T10:50:46.958" v="677" actId="26606"/>
          <ac:spMkLst>
            <pc:docMk/>
            <pc:sldMk cId="237592168" sldId="258"/>
            <ac:spMk id="9" creationId="{53B021B3-DE93-4AB7-8A18-CF5F1CED88B8}"/>
          </ac:spMkLst>
        </pc:spChg>
        <pc:spChg chg="add">
          <ac:chgData name="Lynn Dean" userId="401c32c197215cbe" providerId="LiveId" clId="{D7DCF6DD-0F75-4641-9129-B30D2255695A}" dt="2022-07-28T10:50:46.958" v="677" actId="26606"/>
          <ac:spMkLst>
            <pc:docMk/>
            <pc:sldMk cId="237592168" sldId="258"/>
            <ac:spMk id="11" creationId="{52D502E5-F6B4-4D58-B4AE-FC466FF15EE8}"/>
          </ac:spMkLst>
        </pc:spChg>
        <pc:spChg chg="add">
          <ac:chgData name="Lynn Dean" userId="401c32c197215cbe" providerId="LiveId" clId="{D7DCF6DD-0F75-4641-9129-B30D2255695A}" dt="2022-07-28T10:50:46.958" v="677" actId="26606"/>
          <ac:spMkLst>
            <pc:docMk/>
            <pc:sldMk cId="237592168" sldId="258"/>
            <ac:spMk id="13" creationId="{9DECDBF4-02B6-4BB4-B65B-B8107AD6A9E8}"/>
          </ac:spMkLst>
        </pc:spChg>
        <pc:graphicFrameChg chg="add mod">
          <ac:chgData name="Lynn Dean" userId="401c32c197215cbe" providerId="LiveId" clId="{D7DCF6DD-0F75-4641-9129-B30D2255695A}" dt="2022-09-20T16:07:17.863" v="12794" actId="20577"/>
          <ac:graphicFrameMkLst>
            <pc:docMk/>
            <pc:sldMk cId="237592168" sldId="258"/>
            <ac:graphicFrameMk id="5" creationId="{17459614-4D0D-03DA-A516-8AFBAB3BF86E}"/>
          </ac:graphicFrameMkLst>
        </pc:graphicFrameChg>
      </pc:sldChg>
      <pc:sldChg chg="addSp delSp modSp new mod setBg setClrOvrMap">
        <pc:chgData name="Lynn Dean" userId="401c32c197215cbe" providerId="LiveId" clId="{D7DCF6DD-0F75-4641-9129-B30D2255695A}" dt="2022-09-20T15:33:55.753" v="12468" actId="20577"/>
        <pc:sldMkLst>
          <pc:docMk/>
          <pc:sldMk cId="2453476949" sldId="259"/>
        </pc:sldMkLst>
        <pc:spChg chg="mod">
          <ac:chgData name="Lynn Dean" userId="401c32c197215cbe" providerId="LiveId" clId="{D7DCF6DD-0F75-4641-9129-B30D2255695A}" dt="2022-09-20T15:27:16.848" v="12141" actId="20577"/>
          <ac:spMkLst>
            <pc:docMk/>
            <pc:sldMk cId="2453476949" sldId="259"/>
            <ac:spMk id="2" creationId="{5D0C5E84-D3B7-171C-ECF2-B78768BD08A3}"/>
          </ac:spMkLst>
        </pc:spChg>
        <pc:spChg chg="mod">
          <ac:chgData name="Lynn Dean" userId="401c32c197215cbe" providerId="LiveId" clId="{D7DCF6DD-0F75-4641-9129-B30D2255695A}" dt="2022-09-20T15:33:55.753" v="12468" actId="20577"/>
          <ac:spMkLst>
            <pc:docMk/>
            <pc:sldMk cId="2453476949" sldId="259"/>
            <ac:spMk id="3" creationId="{DAB6E51C-DC3A-2661-0ED0-955DFDEB3D44}"/>
          </ac:spMkLst>
        </pc:spChg>
        <pc:spChg chg="add del">
          <ac:chgData name="Lynn Dean" userId="401c32c197215cbe" providerId="LiveId" clId="{D7DCF6DD-0F75-4641-9129-B30D2255695A}" dt="2022-08-16T03:35:15.526" v="4249" actId="26606"/>
          <ac:spMkLst>
            <pc:docMk/>
            <pc:sldMk cId="2453476949" sldId="259"/>
            <ac:spMk id="8" creationId="{827B839B-9ADE-406B-8590-F1CAEDED45A1}"/>
          </ac:spMkLst>
        </pc:spChg>
        <pc:spChg chg="add del">
          <ac:chgData name="Lynn Dean" userId="401c32c197215cbe" providerId="LiveId" clId="{D7DCF6DD-0F75-4641-9129-B30D2255695A}" dt="2022-08-16T03:35:15.526" v="4249" actId="26606"/>
          <ac:spMkLst>
            <pc:docMk/>
            <pc:sldMk cId="2453476949" sldId="259"/>
            <ac:spMk id="10" creationId="{CFE45BF0-46DB-408C-B5F7-7B11716805D4}"/>
          </ac:spMkLst>
        </pc:spChg>
        <pc:spChg chg="add del">
          <ac:chgData name="Lynn Dean" userId="401c32c197215cbe" providerId="LiveId" clId="{D7DCF6DD-0F75-4641-9129-B30D2255695A}" dt="2022-08-16T03:35:15.526" v="4249" actId="26606"/>
          <ac:spMkLst>
            <pc:docMk/>
            <pc:sldMk cId="2453476949" sldId="259"/>
            <ac:spMk id="12" creationId="{2AEBC8F2-97B1-41B4-93F1-2D289E197FBA}"/>
          </ac:spMkLst>
        </pc:spChg>
        <pc:spChg chg="add del">
          <ac:chgData name="Lynn Dean" userId="401c32c197215cbe" providerId="LiveId" clId="{D7DCF6DD-0F75-4641-9129-B30D2255695A}" dt="2022-08-16T03:35:15.526" v="4249" actId="26606"/>
          <ac:spMkLst>
            <pc:docMk/>
            <pc:sldMk cId="2453476949" sldId="259"/>
            <ac:spMk id="14" creationId="{472E3A19-F5D5-48FC-BB9C-48C2F68F598B}"/>
          </ac:spMkLst>
        </pc:spChg>
        <pc:spChg chg="add del">
          <ac:chgData name="Lynn Dean" userId="401c32c197215cbe" providerId="LiveId" clId="{D7DCF6DD-0F75-4641-9129-B30D2255695A}" dt="2022-08-16T03:35:15.526" v="4249" actId="26606"/>
          <ac:spMkLst>
            <pc:docMk/>
            <pc:sldMk cId="2453476949" sldId="259"/>
            <ac:spMk id="16" creationId="{7A62E32F-BB65-43A8-8EB5-92346890E549}"/>
          </ac:spMkLst>
        </pc:spChg>
        <pc:spChg chg="add del">
          <ac:chgData name="Lynn Dean" userId="401c32c197215cbe" providerId="LiveId" clId="{D7DCF6DD-0F75-4641-9129-B30D2255695A}" dt="2022-08-16T03:35:15.526" v="4249" actId="26606"/>
          <ac:spMkLst>
            <pc:docMk/>
            <pc:sldMk cId="2453476949" sldId="259"/>
            <ac:spMk id="18" creationId="{14E91B64-9FCC-451E-AFB4-A827D6329367}"/>
          </ac:spMkLst>
        </pc:spChg>
        <pc:spChg chg="add del">
          <ac:chgData name="Lynn Dean" userId="401c32c197215cbe" providerId="LiveId" clId="{D7DCF6DD-0F75-4641-9129-B30D2255695A}" dt="2022-08-16T03:35:18.010" v="4251" actId="26606"/>
          <ac:spMkLst>
            <pc:docMk/>
            <pc:sldMk cId="2453476949" sldId="259"/>
            <ac:spMk id="20" creationId="{100EDD19-6802-4EC3-95CE-CFFAB042CFD6}"/>
          </ac:spMkLst>
        </pc:spChg>
        <pc:spChg chg="add del">
          <ac:chgData name="Lynn Dean" userId="401c32c197215cbe" providerId="LiveId" clId="{D7DCF6DD-0F75-4641-9129-B30D2255695A}" dt="2022-08-16T03:35:18.010" v="4251" actId="26606"/>
          <ac:spMkLst>
            <pc:docMk/>
            <pc:sldMk cId="2453476949" sldId="259"/>
            <ac:spMk id="21" creationId="{DB17E863-922E-4C26-BD64-E8FD41D28661}"/>
          </ac:spMkLst>
        </pc:spChg>
        <pc:spChg chg="add del">
          <ac:chgData name="Lynn Dean" userId="401c32c197215cbe" providerId="LiveId" clId="{D7DCF6DD-0F75-4641-9129-B30D2255695A}" dt="2022-08-16T03:35:28.777" v="4253" actId="26606"/>
          <ac:spMkLst>
            <pc:docMk/>
            <pc:sldMk cId="2453476949" sldId="259"/>
            <ac:spMk id="23" creationId="{1BB867FF-FC45-48F7-8104-F89BE54909F1}"/>
          </ac:spMkLst>
        </pc:spChg>
        <pc:spChg chg="add del">
          <ac:chgData name="Lynn Dean" userId="401c32c197215cbe" providerId="LiveId" clId="{D7DCF6DD-0F75-4641-9129-B30D2255695A}" dt="2022-08-16T03:35:28.777" v="4253" actId="26606"/>
          <ac:spMkLst>
            <pc:docMk/>
            <pc:sldMk cId="2453476949" sldId="259"/>
            <ac:spMk id="24" creationId="{8BB56887-D0D5-4F0C-9E19-7247EB83C8B7}"/>
          </ac:spMkLst>
        </pc:spChg>
        <pc:spChg chg="add del">
          <ac:chgData name="Lynn Dean" userId="401c32c197215cbe" providerId="LiveId" clId="{D7DCF6DD-0F75-4641-9129-B30D2255695A}" dt="2022-08-16T03:35:28.777" v="4253" actId="26606"/>
          <ac:spMkLst>
            <pc:docMk/>
            <pc:sldMk cId="2453476949" sldId="259"/>
            <ac:spMk id="25" creationId="{081E4A58-353D-44AE-B2FC-2A74E2E400F7}"/>
          </ac:spMkLst>
        </pc:spChg>
        <pc:spChg chg="add del">
          <ac:chgData name="Lynn Dean" userId="401c32c197215cbe" providerId="LiveId" clId="{D7DCF6DD-0F75-4641-9129-B30D2255695A}" dt="2022-08-16T03:35:35.373" v="4255" actId="26606"/>
          <ac:spMkLst>
            <pc:docMk/>
            <pc:sldMk cId="2453476949" sldId="259"/>
            <ac:spMk id="27" creationId="{2B566528-1B12-4246-9431-5C2D7D081168}"/>
          </ac:spMkLst>
        </pc:spChg>
        <pc:spChg chg="add del">
          <ac:chgData name="Lynn Dean" userId="401c32c197215cbe" providerId="LiveId" clId="{D7DCF6DD-0F75-4641-9129-B30D2255695A}" dt="2022-08-16T03:35:35.373" v="4255" actId="26606"/>
          <ac:spMkLst>
            <pc:docMk/>
            <pc:sldMk cId="2453476949" sldId="259"/>
            <ac:spMk id="28" creationId="{2E80C965-DB6D-4F81-9E9E-B027384D0BD6}"/>
          </ac:spMkLst>
        </pc:spChg>
        <pc:spChg chg="add del">
          <ac:chgData name="Lynn Dean" userId="401c32c197215cbe" providerId="LiveId" clId="{D7DCF6DD-0F75-4641-9129-B30D2255695A}" dt="2022-08-16T03:35:35.373" v="4255" actId="26606"/>
          <ac:spMkLst>
            <pc:docMk/>
            <pc:sldMk cId="2453476949" sldId="259"/>
            <ac:spMk id="29" creationId="{A580F890-B085-4E95-96AA-55AEBEC5CE6E}"/>
          </ac:spMkLst>
        </pc:spChg>
        <pc:spChg chg="add del">
          <ac:chgData name="Lynn Dean" userId="401c32c197215cbe" providerId="LiveId" clId="{D7DCF6DD-0F75-4641-9129-B30D2255695A}" dt="2022-08-16T03:35:35.373" v="4255" actId="26606"/>
          <ac:spMkLst>
            <pc:docMk/>
            <pc:sldMk cId="2453476949" sldId="259"/>
            <ac:spMk id="30" creationId="{D3F51FEB-38FB-4F6C-9F7B-2F2AFAB65463}"/>
          </ac:spMkLst>
        </pc:spChg>
        <pc:spChg chg="add del">
          <ac:chgData name="Lynn Dean" userId="401c32c197215cbe" providerId="LiveId" clId="{D7DCF6DD-0F75-4641-9129-B30D2255695A}" dt="2022-08-16T03:35:35.373" v="4255" actId="26606"/>
          <ac:spMkLst>
            <pc:docMk/>
            <pc:sldMk cId="2453476949" sldId="259"/>
            <ac:spMk id="31" creationId="{1E547BA6-BAE0-43BB-A7CA-60F69CE252F0}"/>
          </ac:spMkLst>
        </pc:spChg>
        <pc:spChg chg="add del">
          <ac:chgData name="Lynn Dean" userId="401c32c197215cbe" providerId="LiveId" clId="{D7DCF6DD-0F75-4641-9129-B30D2255695A}" dt="2022-08-16T03:35:49.530" v="4257" actId="26606"/>
          <ac:spMkLst>
            <pc:docMk/>
            <pc:sldMk cId="2453476949" sldId="259"/>
            <ac:spMk id="33" creationId="{827B839B-9ADE-406B-8590-F1CAEDED45A1}"/>
          </ac:spMkLst>
        </pc:spChg>
        <pc:spChg chg="add del">
          <ac:chgData name="Lynn Dean" userId="401c32c197215cbe" providerId="LiveId" clId="{D7DCF6DD-0F75-4641-9129-B30D2255695A}" dt="2022-08-16T03:35:49.530" v="4257" actId="26606"/>
          <ac:spMkLst>
            <pc:docMk/>
            <pc:sldMk cId="2453476949" sldId="259"/>
            <ac:spMk id="34" creationId="{CFE45BF0-46DB-408C-B5F7-7B11716805D4}"/>
          </ac:spMkLst>
        </pc:spChg>
        <pc:spChg chg="add del">
          <ac:chgData name="Lynn Dean" userId="401c32c197215cbe" providerId="LiveId" clId="{D7DCF6DD-0F75-4641-9129-B30D2255695A}" dt="2022-08-16T03:35:49.530" v="4257" actId="26606"/>
          <ac:spMkLst>
            <pc:docMk/>
            <pc:sldMk cId="2453476949" sldId="259"/>
            <ac:spMk id="35" creationId="{2AEBC8F2-97B1-41B4-93F1-2D289E197FBA}"/>
          </ac:spMkLst>
        </pc:spChg>
        <pc:spChg chg="add del">
          <ac:chgData name="Lynn Dean" userId="401c32c197215cbe" providerId="LiveId" clId="{D7DCF6DD-0F75-4641-9129-B30D2255695A}" dt="2022-08-16T03:35:49.530" v="4257" actId="26606"/>
          <ac:spMkLst>
            <pc:docMk/>
            <pc:sldMk cId="2453476949" sldId="259"/>
            <ac:spMk id="36" creationId="{472E3A19-F5D5-48FC-BB9C-48C2F68F598B}"/>
          </ac:spMkLst>
        </pc:spChg>
        <pc:spChg chg="add del">
          <ac:chgData name="Lynn Dean" userId="401c32c197215cbe" providerId="LiveId" clId="{D7DCF6DD-0F75-4641-9129-B30D2255695A}" dt="2022-08-16T03:35:49.530" v="4257" actId="26606"/>
          <ac:spMkLst>
            <pc:docMk/>
            <pc:sldMk cId="2453476949" sldId="259"/>
            <ac:spMk id="37" creationId="{7A62E32F-BB65-43A8-8EB5-92346890E549}"/>
          </ac:spMkLst>
        </pc:spChg>
        <pc:spChg chg="add del">
          <ac:chgData name="Lynn Dean" userId="401c32c197215cbe" providerId="LiveId" clId="{D7DCF6DD-0F75-4641-9129-B30D2255695A}" dt="2022-08-16T03:35:49.530" v="4257" actId="26606"/>
          <ac:spMkLst>
            <pc:docMk/>
            <pc:sldMk cId="2453476949" sldId="259"/>
            <ac:spMk id="38" creationId="{14E91B64-9FCC-451E-AFB4-A827D6329367}"/>
          </ac:spMkLst>
        </pc:spChg>
        <pc:spChg chg="add del">
          <ac:chgData name="Lynn Dean" userId="401c32c197215cbe" providerId="LiveId" clId="{D7DCF6DD-0F75-4641-9129-B30D2255695A}" dt="2022-08-16T03:36:08.984" v="4259" actId="26606"/>
          <ac:spMkLst>
            <pc:docMk/>
            <pc:sldMk cId="2453476949" sldId="259"/>
            <ac:spMk id="40" creationId="{AD21898E-86C0-4C8A-A76C-DF33E844C87A}"/>
          </ac:spMkLst>
        </pc:spChg>
        <pc:spChg chg="add del">
          <ac:chgData name="Lynn Dean" userId="401c32c197215cbe" providerId="LiveId" clId="{D7DCF6DD-0F75-4641-9129-B30D2255695A}" dt="2022-08-16T03:36:08.984" v="4259" actId="26606"/>
          <ac:spMkLst>
            <pc:docMk/>
            <pc:sldMk cId="2453476949" sldId="259"/>
            <ac:spMk id="41" creationId="{5C8F04BD-D093-45D0-B54C-50FDB308B4EE}"/>
          </ac:spMkLst>
        </pc:spChg>
        <pc:spChg chg="add">
          <ac:chgData name="Lynn Dean" userId="401c32c197215cbe" providerId="LiveId" clId="{D7DCF6DD-0F75-4641-9129-B30D2255695A}" dt="2022-08-16T03:36:08.998" v="4260" actId="26606"/>
          <ac:spMkLst>
            <pc:docMk/>
            <pc:sldMk cId="2453476949" sldId="259"/>
            <ac:spMk id="43" creationId="{1BB867FF-FC45-48F7-8104-F89BE54909F1}"/>
          </ac:spMkLst>
        </pc:spChg>
        <pc:spChg chg="add">
          <ac:chgData name="Lynn Dean" userId="401c32c197215cbe" providerId="LiveId" clId="{D7DCF6DD-0F75-4641-9129-B30D2255695A}" dt="2022-08-16T03:36:08.998" v="4260" actId="26606"/>
          <ac:spMkLst>
            <pc:docMk/>
            <pc:sldMk cId="2453476949" sldId="259"/>
            <ac:spMk id="44" creationId="{8BB56887-D0D5-4F0C-9E19-7247EB83C8B7}"/>
          </ac:spMkLst>
        </pc:spChg>
        <pc:spChg chg="add">
          <ac:chgData name="Lynn Dean" userId="401c32c197215cbe" providerId="LiveId" clId="{D7DCF6DD-0F75-4641-9129-B30D2255695A}" dt="2022-08-16T03:36:08.998" v="4260" actId="26606"/>
          <ac:spMkLst>
            <pc:docMk/>
            <pc:sldMk cId="2453476949" sldId="259"/>
            <ac:spMk id="45" creationId="{081E4A58-353D-44AE-B2FC-2A74E2E400F7}"/>
          </ac:spMkLst>
        </pc:spChg>
      </pc:sldChg>
      <pc:sldChg chg="new del">
        <pc:chgData name="Lynn Dean" userId="401c32c197215cbe" providerId="LiveId" clId="{D7DCF6DD-0F75-4641-9129-B30D2255695A}" dt="2022-07-28T10:51:47.222" v="680" actId="680"/>
        <pc:sldMkLst>
          <pc:docMk/>
          <pc:sldMk cId="3616301674" sldId="259"/>
        </pc:sldMkLst>
      </pc:sldChg>
      <pc:sldChg chg="new del">
        <pc:chgData name="Lynn Dean" userId="401c32c197215cbe" providerId="LiveId" clId="{D7DCF6DD-0F75-4641-9129-B30D2255695A}" dt="2022-07-28T11:00:29.080" v="1631" actId="680"/>
        <pc:sldMkLst>
          <pc:docMk/>
          <pc:sldMk cId="742152543" sldId="260"/>
        </pc:sldMkLst>
      </pc:sldChg>
      <pc:sldChg chg="addSp delSp modSp new mod setBg">
        <pc:chgData name="Lynn Dean" userId="401c32c197215cbe" providerId="LiveId" clId="{D7DCF6DD-0F75-4641-9129-B30D2255695A}" dt="2022-09-20T15:20:03.395" v="11473"/>
        <pc:sldMkLst>
          <pc:docMk/>
          <pc:sldMk cId="1075195930" sldId="260"/>
        </pc:sldMkLst>
        <pc:spChg chg="mod">
          <ac:chgData name="Lynn Dean" userId="401c32c197215cbe" providerId="LiveId" clId="{D7DCF6DD-0F75-4641-9129-B30D2255695A}" dt="2022-08-16T02:53:48.423" v="2250" actId="20577"/>
          <ac:spMkLst>
            <pc:docMk/>
            <pc:sldMk cId="1075195930" sldId="260"/>
            <ac:spMk id="2" creationId="{AA44561F-9A03-3897-DE5F-BD7FBE8B63D7}"/>
          </ac:spMkLst>
        </pc:spChg>
        <pc:spChg chg="add del mod">
          <ac:chgData name="Lynn Dean" userId="401c32c197215cbe" providerId="LiveId" clId="{D7DCF6DD-0F75-4641-9129-B30D2255695A}" dt="2022-07-28T11:08:30.670" v="2144" actId="26606"/>
          <ac:spMkLst>
            <pc:docMk/>
            <pc:sldMk cId="1075195930" sldId="260"/>
            <ac:spMk id="3" creationId="{B08B34D0-1089-7A10-0770-92423E19AA93}"/>
          </ac:spMkLst>
        </pc:spChg>
        <pc:spChg chg="add del">
          <ac:chgData name="Lynn Dean" userId="401c32c197215cbe" providerId="LiveId" clId="{D7DCF6DD-0F75-4641-9129-B30D2255695A}" dt="2022-07-28T11:07:59.501" v="2143" actId="26606"/>
          <ac:spMkLst>
            <pc:docMk/>
            <pc:sldMk cId="1075195930" sldId="260"/>
            <ac:spMk id="9" creationId="{2E442304-DDBD-4F7B-8017-36BCC863FB40}"/>
          </ac:spMkLst>
        </pc:spChg>
        <pc:spChg chg="add del">
          <ac:chgData name="Lynn Dean" userId="401c32c197215cbe" providerId="LiveId" clId="{D7DCF6DD-0F75-4641-9129-B30D2255695A}" dt="2022-07-28T11:07:59.501" v="2143" actId="26606"/>
          <ac:spMkLst>
            <pc:docMk/>
            <pc:sldMk cId="1075195930" sldId="260"/>
            <ac:spMk id="11" creationId="{5E107275-3853-46FD-A241-DE4355A42675}"/>
          </ac:spMkLst>
        </pc:spChg>
        <pc:graphicFrameChg chg="add del">
          <ac:chgData name="Lynn Dean" userId="401c32c197215cbe" providerId="LiveId" clId="{D7DCF6DD-0F75-4641-9129-B30D2255695A}" dt="2022-07-28T11:07:59.501" v="2143" actId="26606"/>
          <ac:graphicFrameMkLst>
            <pc:docMk/>
            <pc:sldMk cId="1075195930" sldId="260"/>
            <ac:graphicFrameMk id="5" creationId="{DDEFDEFE-B969-8043-6DB1-44FB7CFEEEF1}"/>
          </ac:graphicFrameMkLst>
        </pc:graphicFrameChg>
        <pc:graphicFrameChg chg="add mod">
          <ac:chgData name="Lynn Dean" userId="401c32c197215cbe" providerId="LiveId" clId="{D7DCF6DD-0F75-4641-9129-B30D2255695A}" dt="2022-09-20T15:20:03.395" v="11473"/>
          <ac:graphicFrameMkLst>
            <pc:docMk/>
            <pc:sldMk cId="1075195930" sldId="260"/>
            <ac:graphicFrameMk id="6" creationId="{DEEEFAA2-2BBA-37D7-EE0F-BB2C922D292C}"/>
          </ac:graphicFrameMkLst>
        </pc:graphicFrameChg>
      </pc:sldChg>
      <pc:sldChg chg="addSp delSp modSp new mod setBg">
        <pc:chgData name="Lynn Dean" userId="401c32c197215cbe" providerId="LiveId" clId="{D7DCF6DD-0F75-4641-9129-B30D2255695A}" dt="2022-09-20T15:30:32.131" v="12451" actId="20577"/>
        <pc:sldMkLst>
          <pc:docMk/>
          <pc:sldMk cId="1314221531" sldId="261"/>
        </pc:sldMkLst>
        <pc:spChg chg="mod">
          <ac:chgData name="Lynn Dean" userId="401c32c197215cbe" providerId="LiveId" clId="{D7DCF6DD-0F75-4641-9129-B30D2255695A}" dt="2022-08-16T03:39:53.418" v="4277" actId="26606"/>
          <ac:spMkLst>
            <pc:docMk/>
            <pc:sldMk cId="1314221531" sldId="261"/>
            <ac:spMk id="2" creationId="{F7A0D287-E936-CC71-FBB6-65066F314915}"/>
          </ac:spMkLst>
        </pc:spChg>
        <pc:spChg chg="mod">
          <ac:chgData name="Lynn Dean" userId="401c32c197215cbe" providerId="LiveId" clId="{D7DCF6DD-0F75-4641-9129-B30D2255695A}" dt="2022-09-20T15:30:32.131" v="12451" actId="20577"/>
          <ac:spMkLst>
            <pc:docMk/>
            <pc:sldMk cId="1314221531" sldId="261"/>
            <ac:spMk id="3" creationId="{1AD18BFC-A6E8-0339-B4CF-1D56B6CD70CE}"/>
          </ac:spMkLst>
        </pc:spChg>
        <pc:spChg chg="add del">
          <ac:chgData name="Lynn Dean" userId="401c32c197215cbe" providerId="LiveId" clId="{D7DCF6DD-0F75-4641-9129-B30D2255695A}" dt="2022-08-16T03:37:07.333" v="4262" actId="26606"/>
          <ac:spMkLst>
            <pc:docMk/>
            <pc:sldMk cId="1314221531" sldId="261"/>
            <ac:spMk id="8" creationId="{C2554CA6-288E-4202-BC52-2E5A8F0C0AED}"/>
          </ac:spMkLst>
        </pc:spChg>
        <pc:spChg chg="add del">
          <ac:chgData name="Lynn Dean" userId="401c32c197215cbe" providerId="LiveId" clId="{D7DCF6DD-0F75-4641-9129-B30D2255695A}" dt="2022-08-16T03:37:07.333" v="4262" actId="26606"/>
          <ac:spMkLst>
            <pc:docMk/>
            <pc:sldMk cId="1314221531" sldId="261"/>
            <ac:spMk id="10" creationId="{B10BB131-AC8E-4A8E-A5D1-36260F720C3B}"/>
          </ac:spMkLst>
        </pc:spChg>
        <pc:spChg chg="add del">
          <ac:chgData name="Lynn Dean" userId="401c32c197215cbe" providerId="LiveId" clId="{D7DCF6DD-0F75-4641-9129-B30D2255695A}" dt="2022-08-16T03:37:07.333" v="4262" actId="26606"/>
          <ac:spMkLst>
            <pc:docMk/>
            <pc:sldMk cId="1314221531" sldId="261"/>
            <ac:spMk id="12" creationId="{5B7778FC-632E-4DCA-A7CB-0D7731CCF970}"/>
          </ac:spMkLst>
        </pc:spChg>
        <pc:spChg chg="add del">
          <ac:chgData name="Lynn Dean" userId="401c32c197215cbe" providerId="LiveId" clId="{D7DCF6DD-0F75-4641-9129-B30D2255695A}" dt="2022-08-16T03:37:07.333" v="4262" actId="26606"/>
          <ac:spMkLst>
            <pc:docMk/>
            <pc:sldMk cId="1314221531" sldId="261"/>
            <ac:spMk id="14" creationId="{FA23A907-97FB-4A8F-880A-DD77401C4296}"/>
          </ac:spMkLst>
        </pc:spChg>
        <pc:spChg chg="add del">
          <ac:chgData name="Lynn Dean" userId="401c32c197215cbe" providerId="LiveId" clId="{D7DCF6DD-0F75-4641-9129-B30D2255695A}" dt="2022-08-16T03:39:53.418" v="4277" actId="26606"/>
          <ac:spMkLst>
            <pc:docMk/>
            <pc:sldMk cId="1314221531" sldId="261"/>
            <ac:spMk id="16" creationId="{9F835A99-04AC-494A-A572-AFE8413CC938}"/>
          </ac:spMkLst>
        </pc:spChg>
        <pc:spChg chg="add del">
          <ac:chgData name="Lynn Dean" userId="401c32c197215cbe" providerId="LiveId" clId="{D7DCF6DD-0F75-4641-9129-B30D2255695A}" dt="2022-08-16T03:39:53.418" v="4277" actId="26606"/>
          <ac:spMkLst>
            <pc:docMk/>
            <pc:sldMk cId="1314221531" sldId="261"/>
            <ac:spMk id="17" creationId="{1709F1D5-B0F1-4714-A239-E5B61C161915}"/>
          </ac:spMkLst>
        </pc:spChg>
        <pc:spChg chg="add del">
          <ac:chgData name="Lynn Dean" userId="401c32c197215cbe" providerId="LiveId" clId="{D7DCF6DD-0F75-4641-9129-B30D2255695A}" dt="2022-08-16T03:39:53.418" v="4277" actId="26606"/>
          <ac:spMkLst>
            <pc:docMk/>
            <pc:sldMk cId="1314221531" sldId="261"/>
            <ac:spMk id="18" creationId="{7B786209-1B0B-4CA9-9BDD-F7327066A84D}"/>
          </ac:spMkLst>
        </pc:spChg>
        <pc:spChg chg="add del">
          <ac:chgData name="Lynn Dean" userId="401c32c197215cbe" providerId="LiveId" clId="{D7DCF6DD-0F75-4641-9129-B30D2255695A}" dt="2022-08-16T03:39:53.418" v="4277" actId="26606"/>
          <ac:spMkLst>
            <pc:docMk/>
            <pc:sldMk cId="1314221531" sldId="261"/>
            <ac:spMk id="19" creationId="{228FB460-D3FF-4440-A020-05982A09E517}"/>
          </ac:spMkLst>
        </pc:spChg>
        <pc:spChg chg="add del">
          <ac:chgData name="Lynn Dean" userId="401c32c197215cbe" providerId="LiveId" clId="{D7DCF6DD-0F75-4641-9129-B30D2255695A}" dt="2022-08-16T03:39:53.418" v="4277" actId="26606"/>
          <ac:spMkLst>
            <pc:docMk/>
            <pc:sldMk cId="1314221531" sldId="261"/>
            <ac:spMk id="20" creationId="{2D2964BB-484D-45AE-AD66-D407D0629652}"/>
          </ac:spMkLst>
        </pc:spChg>
        <pc:spChg chg="add del">
          <ac:chgData name="Lynn Dean" userId="401c32c197215cbe" providerId="LiveId" clId="{D7DCF6DD-0F75-4641-9129-B30D2255695A}" dt="2022-08-16T03:39:53.418" v="4277" actId="26606"/>
          <ac:spMkLst>
            <pc:docMk/>
            <pc:sldMk cId="1314221531" sldId="261"/>
            <ac:spMk id="21" creationId="{14847E93-7DC1-4D4B-8829-B19AA7137C50}"/>
          </ac:spMkLst>
        </pc:spChg>
        <pc:spChg chg="add del">
          <ac:chgData name="Lynn Dean" userId="401c32c197215cbe" providerId="LiveId" clId="{D7DCF6DD-0F75-4641-9129-B30D2255695A}" dt="2022-08-16T03:39:53.418" v="4277" actId="26606"/>
          <ac:spMkLst>
            <pc:docMk/>
            <pc:sldMk cId="1314221531" sldId="261"/>
            <ac:spMk id="22" creationId="{6691AC69-A76E-4DAB-B565-468B6B87ACF3}"/>
          </ac:spMkLst>
        </pc:spChg>
        <pc:spChg chg="add del">
          <ac:chgData name="Lynn Dean" userId="401c32c197215cbe" providerId="LiveId" clId="{D7DCF6DD-0F75-4641-9129-B30D2255695A}" dt="2022-08-16T03:39:53.418" v="4277" actId="26606"/>
          <ac:spMkLst>
            <pc:docMk/>
            <pc:sldMk cId="1314221531" sldId="261"/>
            <ac:spMk id="23" creationId="{5566D6E1-03A1-4D73-A4E0-35D74D568A04}"/>
          </ac:spMkLst>
        </pc:spChg>
        <pc:spChg chg="add">
          <ac:chgData name="Lynn Dean" userId="401c32c197215cbe" providerId="LiveId" clId="{D7DCF6DD-0F75-4641-9129-B30D2255695A}" dt="2022-08-16T03:39:53.418" v="4277" actId="26606"/>
          <ac:spMkLst>
            <pc:docMk/>
            <pc:sldMk cId="1314221531" sldId="261"/>
            <ac:spMk id="28" creationId="{907EF6B7-1338-4443-8C46-6A318D952DFD}"/>
          </ac:spMkLst>
        </pc:spChg>
        <pc:spChg chg="add">
          <ac:chgData name="Lynn Dean" userId="401c32c197215cbe" providerId="LiveId" clId="{D7DCF6DD-0F75-4641-9129-B30D2255695A}" dt="2022-08-16T03:39:53.418" v="4277" actId="26606"/>
          <ac:spMkLst>
            <pc:docMk/>
            <pc:sldMk cId="1314221531" sldId="261"/>
            <ac:spMk id="30" creationId="{DAAE4CDD-124C-4DCF-9584-B6033B545DD5}"/>
          </ac:spMkLst>
        </pc:spChg>
        <pc:spChg chg="add">
          <ac:chgData name="Lynn Dean" userId="401c32c197215cbe" providerId="LiveId" clId="{D7DCF6DD-0F75-4641-9129-B30D2255695A}" dt="2022-08-16T03:39:53.418" v="4277" actId="26606"/>
          <ac:spMkLst>
            <pc:docMk/>
            <pc:sldMk cId="1314221531" sldId="261"/>
            <ac:spMk id="32" creationId="{081E4A58-353D-44AE-B2FC-2A74E2E400F7}"/>
          </ac:spMkLst>
        </pc:spChg>
      </pc:sldChg>
      <pc:sldChg chg="addSp delSp modSp new mod setBg">
        <pc:chgData name="Lynn Dean" userId="401c32c197215cbe" providerId="LiveId" clId="{D7DCF6DD-0F75-4641-9129-B30D2255695A}" dt="2022-08-16T03:34:35.730" v="4247" actId="20577"/>
        <pc:sldMkLst>
          <pc:docMk/>
          <pc:sldMk cId="956278122" sldId="262"/>
        </pc:sldMkLst>
        <pc:spChg chg="mod">
          <ac:chgData name="Lynn Dean" userId="401c32c197215cbe" providerId="LiveId" clId="{D7DCF6DD-0F75-4641-9129-B30D2255695A}" dt="2022-08-16T03:22:55.822" v="4011" actId="26606"/>
          <ac:spMkLst>
            <pc:docMk/>
            <pc:sldMk cId="956278122" sldId="262"/>
            <ac:spMk id="2" creationId="{FDCA64D7-3326-EDF7-C9C2-A735491404E5}"/>
          </ac:spMkLst>
        </pc:spChg>
        <pc:spChg chg="add del mod">
          <ac:chgData name="Lynn Dean" userId="401c32c197215cbe" providerId="LiveId" clId="{D7DCF6DD-0F75-4641-9129-B30D2255695A}" dt="2022-08-16T03:22:55.822" v="4011" actId="26606"/>
          <ac:spMkLst>
            <pc:docMk/>
            <pc:sldMk cId="956278122" sldId="262"/>
            <ac:spMk id="3" creationId="{CC3BB431-1D13-92DE-144A-CEFEDA394B2C}"/>
          </ac:spMkLst>
        </pc:spChg>
        <pc:spChg chg="add del">
          <ac:chgData name="Lynn Dean" userId="401c32c197215cbe" providerId="LiveId" clId="{D7DCF6DD-0F75-4641-9129-B30D2255695A}" dt="2022-08-16T03:22:55.759" v="4010" actId="26606"/>
          <ac:spMkLst>
            <pc:docMk/>
            <pc:sldMk cId="956278122" sldId="262"/>
            <ac:spMk id="9" creationId="{3A5B4632-C963-4296-86F0-79AA9EA5AE98}"/>
          </ac:spMkLst>
        </pc:spChg>
        <pc:spChg chg="add">
          <ac:chgData name="Lynn Dean" userId="401c32c197215cbe" providerId="LiveId" clId="{D7DCF6DD-0F75-4641-9129-B30D2255695A}" dt="2022-08-16T03:22:55.822" v="4011" actId="26606"/>
          <ac:spMkLst>
            <pc:docMk/>
            <pc:sldMk cId="956278122" sldId="262"/>
            <ac:spMk id="11" creationId="{B819A166-7571-4003-A6B8-B62034C3ED30}"/>
          </ac:spMkLst>
        </pc:spChg>
        <pc:graphicFrameChg chg="add del">
          <ac:chgData name="Lynn Dean" userId="401c32c197215cbe" providerId="LiveId" clId="{D7DCF6DD-0F75-4641-9129-B30D2255695A}" dt="2022-08-16T03:22:55.759" v="4010" actId="26606"/>
          <ac:graphicFrameMkLst>
            <pc:docMk/>
            <pc:sldMk cId="956278122" sldId="262"/>
            <ac:graphicFrameMk id="5" creationId="{7EEECD0D-DF6C-5B28-2CF3-41DA212D3F5D}"/>
          </ac:graphicFrameMkLst>
        </pc:graphicFrameChg>
        <pc:graphicFrameChg chg="add mod">
          <ac:chgData name="Lynn Dean" userId="401c32c197215cbe" providerId="LiveId" clId="{D7DCF6DD-0F75-4641-9129-B30D2255695A}" dt="2022-08-16T03:34:35.730" v="4247" actId="20577"/>
          <ac:graphicFrameMkLst>
            <pc:docMk/>
            <pc:sldMk cId="956278122" sldId="262"/>
            <ac:graphicFrameMk id="12" creationId="{98A6874D-A334-A630-2E4F-AA787A5485D4}"/>
          </ac:graphicFrameMkLst>
        </pc:graphicFrameChg>
      </pc:sldChg>
      <pc:sldChg chg="addSp delSp modSp new mod">
        <pc:chgData name="Lynn Dean" userId="401c32c197215cbe" providerId="LiveId" clId="{D7DCF6DD-0F75-4641-9129-B30D2255695A}" dt="2022-08-16T03:52:11.539" v="4706" actId="14100"/>
        <pc:sldMkLst>
          <pc:docMk/>
          <pc:sldMk cId="543094752" sldId="263"/>
        </pc:sldMkLst>
        <pc:spChg chg="mod">
          <ac:chgData name="Lynn Dean" userId="401c32c197215cbe" providerId="LiveId" clId="{D7DCF6DD-0F75-4641-9129-B30D2255695A}" dt="2022-08-16T03:51:59.489" v="4704" actId="14100"/>
          <ac:spMkLst>
            <pc:docMk/>
            <pc:sldMk cId="543094752" sldId="263"/>
            <ac:spMk id="2" creationId="{4B45239D-075E-EC91-7724-6686365CC5DB}"/>
          </ac:spMkLst>
        </pc:spChg>
        <pc:spChg chg="del">
          <ac:chgData name="Lynn Dean" userId="401c32c197215cbe" providerId="LiveId" clId="{D7DCF6DD-0F75-4641-9129-B30D2255695A}" dt="2022-08-16T03:44:59.356" v="4302"/>
          <ac:spMkLst>
            <pc:docMk/>
            <pc:sldMk cId="543094752" sldId="263"/>
            <ac:spMk id="3" creationId="{30349301-2B89-66B0-D470-809582EE7772}"/>
          </ac:spMkLst>
        </pc:spChg>
        <pc:spChg chg="add del mod">
          <ac:chgData name="Lynn Dean" userId="401c32c197215cbe" providerId="LiveId" clId="{D7DCF6DD-0F75-4641-9129-B30D2255695A}" dt="2022-08-16T03:46:36.880" v="4317"/>
          <ac:spMkLst>
            <pc:docMk/>
            <pc:sldMk cId="543094752" sldId="263"/>
            <ac:spMk id="6" creationId="{D992BB90-3A29-C666-EB2E-881541833181}"/>
          </ac:spMkLst>
        </pc:spChg>
        <pc:spChg chg="add mod">
          <ac:chgData name="Lynn Dean" userId="401c32c197215cbe" providerId="LiveId" clId="{D7DCF6DD-0F75-4641-9129-B30D2255695A}" dt="2022-08-16T03:52:11.539" v="4706" actId="14100"/>
          <ac:spMkLst>
            <pc:docMk/>
            <pc:sldMk cId="543094752" sldId="263"/>
            <ac:spMk id="7" creationId="{1F93A47B-E5AC-EB55-727F-6AC533538A3E}"/>
          </ac:spMkLst>
        </pc:spChg>
        <pc:spChg chg="add del mod">
          <ac:chgData name="Lynn Dean" userId="401c32c197215cbe" providerId="LiveId" clId="{D7DCF6DD-0F75-4641-9129-B30D2255695A}" dt="2022-08-16T03:48:29.279" v="4395"/>
          <ac:spMkLst>
            <pc:docMk/>
            <pc:sldMk cId="543094752" sldId="263"/>
            <ac:spMk id="8" creationId="{B54688E0-047A-7F10-7F39-403E5C330E8F}"/>
          </ac:spMkLst>
        </pc:spChg>
        <pc:picChg chg="add mod">
          <ac:chgData name="Lynn Dean" userId="401c32c197215cbe" providerId="LiveId" clId="{D7DCF6DD-0F75-4641-9129-B30D2255695A}" dt="2022-08-16T03:45:33.109" v="4308" actId="14100"/>
          <ac:picMkLst>
            <pc:docMk/>
            <pc:sldMk cId="543094752" sldId="263"/>
            <ac:picMk id="5" creationId="{17E0E63E-69DA-3C50-FED7-EC7FFAD60F3C}"/>
          </ac:picMkLst>
        </pc:picChg>
      </pc:sldChg>
      <pc:sldChg chg="addSp delSp modSp new mod">
        <pc:chgData name="Lynn Dean" userId="401c32c197215cbe" providerId="LiveId" clId="{D7DCF6DD-0F75-4641-9129-B30D2255695A}" dt="2022-08-16T03:57:29.162" v="4923" actId="122"/>
        <pc:sldMkLst>
          <pc:docMk/>
          <pc:sldMk cId="2108345543" sldId="264"/>
        </pc:sldMkLst>
        <pc:spChg chg="mod">
          <ac:chgData name="Lynn Dean" userId="401c32c197215cbe" providerId="LiveId" clId="{D7DCF6DD-0F75-4641-9129-B30D2255695A}" dt="2022-08-16T03:57:29.162" v="4923" actId="122"/>
          <ac:spMkLst>
            <pc:docMk/>
            <pc:sldMk cId="2108345543" sldId="264"/>
            <ac:spMk id="2" creationId="{E16FB987-7CD5-6CAB-B377-801A5FE2C623}"/>
          </ac:spMkLst>
        </pc:spChg>
        <pc:spChg chg="del mod">
          <ac:chgData name="Lynn Dean" userId="401c32c197215cbe" providerId="LiveId" clId="{D7DCF6DD-0F75-4641-9129-B30D2255695A}" dt="2022-08-16T03:56:55.522" v="4920" actId="26606"/>
          <ac:spMkLst>
            <pc:docMk/>
            <pc:sldMk cId="2108345543" sldId="264"/>
            <ac:spMk id="3" creationId="{B0C30348-2EF5-DB62-9DC0-64726B3F1AD4}"/>
          </ac:spMkLst>
        </pc:spChg>
        <pc:graphicFrameChg chg="add">
          <ac:chgData name="Lynn Dean" userId="401c32c197215cbe" providerId="LiveId" clId="{D7DCF6DD-0F75-4641-9129-B30D2255695A}" dt="2022-08-16T03:56:55.522" v="4920" actId="26606"/>
          <ac:graphicFrameMkLst>
            <pc:docMk/>
            <pc:sldMk cId="2108345543" sldId="264"/>
            <ac:graphicFrameMk id="5" creationId="{F83657D3-C5A8-DCE2-D3B3-E5639B613C17}"/>
          </ac:graphicFrameMkLst>
        </pc:graphicFrameChg>
      </pc:sldChg>
      <pc:sldChg chg="modSp new mod ord">
        <pc:chgData name="Lynn Dean" userId="401c32c197215cbe" providerId="LiveId" clId="{D7DCF6DD-0F75-4641-9129-B30D2255695A}" dt="2022-09-20T15:30:42.027" v="12453"/>
        <pc:sldMkLst>
          <pc:docMk/>
          <pc:sldMk cId="845758434" sldId="265"/>
        </pc:sldMkLst>
        <pc:spChg chg="mod">
          <ac:chgData name="Lynn Dean" userId="401c32c197215cbe" providerId="LiveId" clId="{D7DCF6DD-0F75-4641-9129-B30D2255695A}" dt="2022-08-16T04:06:50.886" v="5963" actId="122"/>
          <ac:spMkLst>
            <pc:docMk/>
            <pc:sldMk cId="845758434" sldId="265"/>
            <ac:spMk id="2" creationId="{BC867420-1E32-DD89-B46C-AC798E0668FB}"/>
          </ac:spMkLst>
        </pc:spChg>
        <pc:spChg chg="mod">
          <ac:chgData name="Lynn Dean" userId="401c32c197215cbe" providerId="LiveId" clId="{D7DCF6DD-0F75-4641-9129-B30D2255695A}" dt="2022-08-22T15:05:15.812" v="7372" actId="20577"/>
          <ac:spMkLst>
            <pc:docMk/>
            <pc:sldMk cId="845758434" sldId="265"/>
            <ac:spMk id="3" creationId="{22FDA5E6-0B4F-BD9A-AA38-62D04A692EBB}"/>
          </ac:spMkLst>
        </pc:spChg>
      </pc:sldChg>
      <pc:sldChg chg="addSp delSp modSp new mod setBg">
        <pc:chgData name="Lynn Dean" userId="401c32c197215cbe" providerId="LiveId" clId="{D7DCF6DD-0F75-4641-9129-B30D2255695A}" dt="2022-09-20T15:40:53.632" v="12768" actId="1076"/>
        <pc:sldMkLst>
          <pc:docMk/>
          <pc:sldMk cId="2299079300" sldId="266"/>
        </pc:sldMkLst>
        <pc:spChg chg="mod">
          <ac:chgData name="Lynn Dean" userId="401c32c197215cbe" providerId="LiveId" clId="{D7DCF6DD-0F75-4641-9129-B30D2255695A}" dt="2022-09-20T15:40:43.434" v="12767" actId="113"/>
          <ac:spMkLst>
            <pc:docMk/>
            <pc:sldMk cId="2299079300" sldId="266"/>
            <ac:spMk id="2" creationId="{77F31940-9871-B53E-1F56-D6DA7D72BDA7}"/>
          </ac:spMkLst>
        </pc:spChg>
        <pc:spChg chg="mod">
          <ac:chgData name="Lynn Dean" userId="401c32c197215cbe" providerId="LiveId" clId="{D7DCF6DD-0F75-4641-9129-B30D2255695A}" dt="2022-09-15T10:57:29.195" v="11366" actId="26606"/>
          <ac:spMkLst>
            <pc:docMk/>
            <pc:sldMk cId="2299079300" sldId="266"/>
            <ac:spMk id="3" creationId="{E125FBF5-9E7A-29F8-3DDC-37BCE5144BEC}"/>
          </ac:spMkLst>
        </pc:spChg>
        <pc:spChg chg="add del">
          <ac:chgData name="Lynn Dean" userId="401c32c197215cbe" providerId="LiveId" clId="{D7DCF6DD-0F75-4641-9129-B30D2255695A}" dt="2022-09-15T10:25:13.294" v="10801" actId="26606"/>
          <ac:spMkLst>
            <pc:docMk/>
            <pc:sldMk cId="2299079300" sldId="266"/>
            <ac:spMk id="14" creationId="{5E39A796-BE83-48B1-B33F-35C4A32AAB57}"/>
          </ac:spMkLst>
        </pc:spChg>
        <pc:spChg chg="add del">
          <ac:chgData name="Lynn Dean" userId="401c32c197215cbe" providerId="LiveId" clId="{D7DCF6DD-0F75-4641-9129-B30D2255695A}" dt="2022-09-15T10:25:13.294" v="10801" actId="26606"/>
          <ac:spMkLst>
            <pc:docMk/>
            <pc:sldMk cId="2299079300" sldId="266"/>
            <ac:spMk id="16" creationId="{72F84B47-E267-4194-8194-831DB7B5547F}"/>
          </ac:spMkLst>
        </pc:spChg>
        <pc:spChg chg="add del">
          <ac:chgData name="Lynn Dean" userId="401c32c197215cbe" providerId="LiveId" clId="{D7DCF6DD-0F75-4641-9129-B30D2255695A}" dt="2022-09-15T10:57:29.195" v="11366" actId="26606"/>
          <ac:spMkLst>
            <pc:docMk/>
            <pc:sldMk cId="2299079300" sldId="266"/>
            <ac:spMk id="18" creationId="{4B9FAFB2-BEB5-4848-8018-BCAD99E2E1AA}"/>
          </ac:spMkLst>
        </pc:spChg>
        <pc:spChg chg="add del">
          <ac:chgData name="Lynn Dean" userId="401c32c197215cbe" providerId="LiveId" clId="{D7DCF6DD-0F75-4641-9129-B30D2255695A}" dt="2022-09-15T10:57:29.195" v="11366" actId="26606"/>
          <ac:spMkLst>
            <pc:docMk/>
            <pc:sldMk cId="2299079300" sldId="266"/>
            <ac:spMk id="19" creationId="{C232B152-3720-4D3B-97ED-45CE5483F16F}"/>
          </ac:spMkLst>
        </pc:spChg>
        <pc:spChg chg="add del">
          <ac:chgData name="Lynn Dean" userId="401c32c197215cbe" providerId="LiveId" clId="{D7DCF6DD-0F75-4641-9129-B30D2255695A}" dt="2022-09-15T10:57:29.195" v="11366" actId="26606"/>
          <ac:spMkLst>
            <pc:docMk/>
            <pc:sldMk cId="2299079300" sldId="266"/>
            <ac:spMk id="20" creationId="{11BAB570-FF10-4E96-8A3F-FA9804702B89}"/>
          </ac:spMkLst>
        </pc:spChg>
        <pc:spChg chg="add">
          <ac:chgData name="Lynn Dean" userId="401c32c197215cbe" providerId="LiveId" clId="{D7DCF6DD-0F75-4641-9129-B30D2255695A}" dt="2022-09-15T10:57:29.195" v="11366" actId="26606"/>
          <ac:spMkLst>
            <pc:docMk/>
            <pc:sldMk cId="2299079300" sldId="266"/>
            <ac:spMk id="25" creationId="{2B97F24A-32CE-4C1C-A50D-3016B394DCFB}"/>
          </ac:spMkLst>
        </pc:spChg>
        <pc:spChg chg="add">
          <ac:chgData name="Lynn Dean" userId="401c32c197215cbe" providerId="LiveId" clId="{D7DCF6DD-0F75-4641-9129-B30D2255695A}" dt="2022-09-15T10:57:29.195" v="11366" actId="26606"/>
          <ac:spMkLst>
            <pc:docMk/>
            <pc:sldMk cId="2299079300" sldId="266"/>
            <ac:spMk id="27" creationId="{CD8B4F24-440B-49E9-B85D-733523DC064B}"/>
          </ac:spMkLst>
        </pc:spChg>
        <pc:picChg chg="add del mod">
          <ac:chgData name="Lynn Dean" userId="401c32c197215cbe" providerId="LiveId" clId="{D7DCF6DD-0F75-4641-9129-B30D2255695A}" dt="2022-09-15T10:22:30.876" v="10789" actId="931"/>
          <ac:picMkLst>
            <pc:docMk/>
            <pc:sldMk cId="2299079300" sldId="266"/>
            <ac:picMk id="5" creationId="{54D4F510-CAFB-4816-FFC6-5E3D87CEFD14}"/>
          </ac:picMkLst>
        </pc:picChg>
        <pc:picChg chg="add del mod">
          <ac:chgData name="Lynn Dean" userId="401c32c197215cbe" providerId="LiveId" clId="{D7DCF6DD-0F75-4641-9129-B30D2255695A}" dt="2022-09-15T10:24:18.673" v="10794" actId="931"/>
          <ac:picMkLst>
            <pc:docMk/>
            <pc:sldMk cId="2299079300" sldId="266"/>
            <ac:picMk id="7" creationId="{A8F1509F-1A91-37CF-D5E6-A0DF3356B06E}"/>
          </ac:picMkLst>
        </pc:picChg>
        <pc:picChg chg="add mod">
          <ac:chgData name="Lynn Dean" userId="401c32c197215cbe" providerId="LiveId" clId="{D7DCF6DD-0F75-4641-9129-B30D2255695A}" dt="2022-09-20T15:40:53.632" v="12768" actId="1076"/>
          <ac:picMkLst>
            <pc:docMk/>
            <pc:sldMk cId="2299079300" sldId="266"/>
            <ac:picMk id="9" creationId="{2A9C16CB-0493-A871-602D-6C00FE165E18}"/>
          </ac:picMkLst>
        </pc:picChg>
      </pc:sldChg>
      <pc:sldChg chg="addSp delSp modSp new mod">
        <pc:chgData name="Lynn Dean" userId="401c32c197215cbe" providerId="LiveId" clId="{D7DCF6DD-0F75-4641-9129-B30D2255695A}" dt="2022-09-20T15:40:13.965" v="12764" actId="113"/>
        <pc:sldMkLst>
          <pc:docMk/>
          <pc:sldMk cId="1984917302" sldId="267"/>
        </pc:sldMkLst>
        <pc:spChg chg="mod">
          <ac:chgData name="Lynn Dean" userId="401c32c197215cbe" providerId="LiveId" clId="{D7DCF6DD-0F75-4641-9129-B30D2255695A}" dt="2022-09-20T15:40:13.965" v="12764" actId="113"/>
          <ac:spMkLst>
            <pc:docMk/>
            <pc:sldMk cId="1984917302" sldId="267"/>
            <ac:spMk id="2" creationId="{011FBAF3-CAF8-8ED3-726A-EF7481B2112F}"/>
          </ac:spMkLst>
        </pc:spChg>
        <pc:spChg chg="mod">
          <ac:chgData name="Lynn Dean" userId="401c32c197215cbe" providerId="LiveId" clId="{D7DCF6DD-0F75-4641-9129-B30D2255695A}" dt="2022-09-20T15:39:58.435" v="12763" actId="20577"/>
          <ac:spMkLst>
            <pc:docMk/>
            <pc:sldMk cId="1984917302" sldId="267"/>
            <ac:spMk id="3" creationId="{3FECA9E5-0A44-D91E-8453-72CC6AB250D6}"/>
          </ac:spMkLst>
        </pc:spChg>
        <pc:graphicFrameChg chg="add del mod modGraphic">
          <ac:chgData name="Lynn Dean" userId="401c32c197215cbe" providerId="LiveId" clId="{D7DCF6DD-0F75-4641-9129-B30D2255695A}" dt="2022-08-16T04:25:03.605" v="6595" actId="21"/>
          <ac:graphicFrameMkLst>
            <pc:docMk/>
            <pc:sldMk cId="1984917302" sldId="267"/>
            <ac:graphicFrameMk id="4" creationId="{77085029-C4F0-D6A9-4D88-759372A6D154}"/>
          </ac:graphicFrameMkLst>
        </pc:graphicFrameChg>
      </pc:sldChg>
      <pc:sldChg chg="new del">
        <pc:chgData name="Lynn Dean" userId="401c32c197215cbe" providerId="LiveId" clId="{D7DCF6DD-0F75-4641-9129-B30D2255695A}" dt="2022-08-22T15:06:27.294" v="7376" actId="680"/>
        <pc:sldMkLst>
          <pc:docMk/>
          <pc:sldMk cId="2955025764" sldId="268"/>
        </pc:sldMkLst>
      </pc:sldChg>
      <pc:sldChg chg="new del">
        <pc:chgData name="Lynn Dean" userId="401c32c197215cbe" providerId="LiveId" clId="{D7DCF6DD-0F75-4641-9129-B30D2255695A}" dt="2022-08-22T15:06:10.773" v="7374" actId="680"/>
        <pc:sldMkLst>
          <pc:docMk/>
          <pc:sldMk cId="3486260779" sldId="268"/>
        </pc:sldMkLst>
      </pc:sldChg>
      <pc:sldChg chg="addSp delSp modSp new mod">
        <pc:chgData name="Lynn Dean" userId="401c32c197215cbe" providerId="LiveId" clId="{D7DCF6DD-0F75-4641-9129-B30D2255695A}" dt="2022-09-20T15:28:34.023" v="12198" actId="6549"/>
        <pc:sldMkLst>
          <pc:docMk/>
          <pc:sldMk cId="4228404856" sldId="268"/>
        </pc:sldMkLst>
        <pc:spChg chg="mod">
          <ac:chgData name="Lynn Dean" userId="401c32c197215cbe" providerId="LiveId" clId="{D7DCF6DD-0F75-4641-9129-B30D2255695A}" dt="2022-08-22T15:19:58.688" v="9015" actId="20577"/>
          <ac:spMkLst>
            <pc:docMk/>
            <pc:sldMk cId="4228404856" sldId="268"/>
            <ac:spMk id="2" creationId="{B8F9B6A2-018C-D562-A6AD-00BF56F9B5A0}"/>
          </ac:spMkLst>
        </pc:spChg>
        <pc:spChg chg="mod">
          <ac:chgData name="Lynn Dean" userId="401c32c197215cbe" providerId="LiveId" clId="{D7DCF6DD-0F75-4641-9129-B30D2255695A}" dt="2022-09-20T15:28:34.023" v="12198" actId="6549"/>
          <ac:spMkLst>
            <pc:docMk/>
            <pc:sldMk cId="4228404856" sldId="268"/>
            <ac:spMk id="3" creationId="{309E9887-4C53-CB8C-D6C7-8DD4F82513D2}"/>
          </ac:spMkLst>
        </pc:spChg>
        <pc:spChg chg="add del mod">
          <ac:chgData name="Lynn Dean" userId="401c32c197215cbe" providerId="LiveId" clId="{D7DCF6DD-0F75-4641-9129-B30D2255695A}" dt="2022-08-22T15:20:24.496" v="9017" actId="767"/>
          <ac:spMkLst>
            <pc:docMk/>
            <pc:sldMk cId="4228404856" sldId="268"/>
            <ac:spMk id="4" creationId="{587F7133-367F-6C30-AE66-AB801FC69F3C}"/>
          </ac:spMkLst>
        </pc:spChg>
        <pc:picChg chg="add mod">
          <ac:chgData name="Lynn Dean" userId="401c32c197215cbe" providerId="LiveId" clId="{D7DCF6DD-0F75-4641-9129-B30D2255695A}" dt="2022-08-22T15:30:43.763" v="9130" actId="14100"/>
          <ac:picMkLst>
            <pc:docMk/>
            <pc:sldMk cId="4228404856" sldId="268"/>
            <ac:picMk id="6" creationId="{DA070393-45FF-1933-7A22-2111009E8463}"/>
          </ac:picMkLst>
        </pc:picChg>
        <pc:picChg chg="add del mod">
          <ac:chgData name="Lynn Dean" userId="401c32c197215cbe" providerId="LiveId" clId="{D7DCF6DD-0F75-4641-9129-B30D2255695A}" dt="2022-08-22T15:30:23.561" v="9127" actId="21"/>
          <ac:picMkLst>
            <pc:docMk/>
            <pc:sldMk cId="4228404856" sldId="268"/>
            <ac:picMk id="8" creationId="{BBE172C1-76BB-3686-1E7A-B22F84A7F8D7}"/>
          </ac:picMkLst>
        </pc:picChg>
      </pc:sldChg>
      <pc:sldChg chg="addSp delSp modSp new mod">
        <pc:chgData name="Lynn Dean" userId="401c32c197215cbe" providerId="LiveId" clId="{D7DCF6DD-0F75-4641-9129-B30D2255695A}" dt="2022-09-20T15:39:24.974" v="12718" actId="255"/>
        <pc:sldMkLst>
          <pc:docMk/>
          <pc:sldMk cId="1887682848" sldId="269"/>
        </pc:sldMkLst>
        <pc:spChg chg="mod">
          <ac:chgData name="Lynn Dean" userId="401c32c197215cbe" providerId="LiveId" clId="{D7DCF6DD-0F75-4641-9129-B30D2255695A}" dt="2022-09-20T15:38:02.202" v="12712" actId="6549"/>
          <ac:spMkLst>
            <pc:docMk/>
            <pc:sldMk cId="1887682848" sldId="269"/>
            <ac:spMk id="2" creationId="{CF3D74B0-6960-9D39-A62F-7147164D860E}"/>
          </ac:spMkLst>
        </pc:spChg>
        <pc:spChg chg="del">
          <ac:chgData name="Lynn Dean" userId="401c32c197215cbe" providerId="LiveId" clId="{D7DCF6DD-0F75-4641-9129-B30D2255695A}" dt="2022-09-15T10:07:32.930" v="9657" actId="931"/>
          <ac:spMkLst>
            <pc:docMk/>
            <pc:sldMk cId="1887682848" sldId="269"/>
            <ac:spMk id="3" creationId="{32ECB7D1-C810-EA8B-6818-D8A75D92A5DF}"/>
          </ac:spMkLst>
        </pc:spChg>
        <pc:spChg chg="add mod">
          <ac:chgData name="Lynn Dean" userId="401c32c197215cbe" providerId="LiveId" clId="{D7DCF6DD-0F75-4641-9129-B30D2255695A}" dt="2022-09-20T15:39:07.767" v="12716" actId="14100"/>
          <ac:spMkLst>
            <pc:docMk/>
            <pc:sldMk cId="1887682848" sldId="269"/>
            <ac:spMk id="6" creationId="{8E016F74-F7D6-A33B-AF07-C820DB0F61A7}"/>
          </ac:spMkLst>
        </pc:spChg>
        <pc:spChg chg="add mod">
          <ac:chgData name="Lynn Dean" userId="401c32c197215cbe" providerId="LiveId" clId="{D7DCF6DD-0F75-4641-9129-B30D2255695A}" dt="2022-09-20T15:39:24.974" v="12718" actId="255"/>
          <ac:spMkLst>
            <pc:docMk/>
            <pc:sldMk cId="1887682848" sldId="269"/>
            <ac:spMk id="7" creationId="{F9272362-7D61-13E6-EED5-48044AB7997C}"/>
          </ac:spMkLst>
        </pc:spChg>
        <pc:picChg chg="add mod">
          <ac:chgData name="Lynn Dean" userId="401c32c197215cbe" providerId="LiveId" clId="{D7DCF6DD-0F75-4641-9129-B30D2255695A}" dt="2022-09-15T10:07:43.885" v="9661" actId="1076"/>
          <ac:picMkLst>
            <pc:docMk/>
            <pc:sldMk cId="1887682848" sldId="269"/>
            <ac:picMk id="5" creationId="{30514C56-0B7F-5DD4-B8EE-A9F21BD5D2F7}"/>
          </ac:picMkLst>
        </pc:picChg>
      </pc:sldChg>
    </pc:docChg>
  </pc:docChgLst>
  <pc:docChgLst>
    <pc:chgData name="Lynn Dean" userId="401c32c197215cbe" providerId="LiveId" clId="{8BD00879-E02E-4255-9D97-C0AEA9046665}"/>
    <pc:docChg chg="undo custSel addSld delSld modSld sldOrd">
      <pc:chgData name="Lynn Dean" userId="401c32c197215cbe" providerId="LiveId" clId="{8BD00879-E02E-4255-9D97-C0AEA9046665}" dt="2023-05-22T15:04:45.590" v="8633" actId="313"/>
      <pc:docMkLst>
        <pc:docMk/>
      </pc:docMkLst>
      <pc:sldChg chg="addSp delSp modSp mod delDesignElem">
        <pc:chgData name="Lynn Dean" userId="401c32c197215cbe" providerId="LiveId" clId="{8BD00879-E02E-4255-9D97-C0AEA9046665}" dt="2023-05-21T20:31:26.824" v="8387" actId="14100"/>
        <pc:sldMkLst>
          <pc:docMk/>
          <pc:sldMk cId="1184135104" sldId="256"/>
        </pc:sldMkLst>
        <pc:spChg chg="mod">
          <ac:chgData name="Lynn Dean" userId="401c32c197215cbe" providerId="LiveId" clId="{8BD00879-E02E-4255-9D97-C0AEA9046665}" dt="2023-05-21T20:30:22.875" v="8379" actId="255"/>
          <ac:spMkLst>
            <pc:docMk/>
            <pc:sldMk cId="1184135104" sldId="256"/>
            <ac:spMk id="2" creationId="{F76D8C00-D0A7-D4A2-03CD-07B58D5C479C}"/>
          </ac:spMkLst>
        </pc:spChg>
        <pc:spChg chg="mod">
          <ac:chgData name="Lynn Dean" userId="401c32c197215cbe" providerId="LiveId" clId="{8BD00879-E02E-4255-9D97-C0AEA9046665}" dt="2023-05-21T20:31:26.824" v="8387" actId="14100"/>
          <ac:spMkLst>
            <pc:docMk/>
            <pc:sldMk cId="1184135104" sldId="256"/>
            <ac:spMk id="3" creationId="{36E7F0DC-FCDE-F824-A73D-B7E0AA03D32D}"/>
          </ac:spMkLst>
        </pc:spChg>
        <pc:spChg chg="add del">
          <ac:chgData name="Lynn Dean" userId="401c32c197215cbe" providerId="LiveId" clId="{8BD00879-E02E-4255-9D97-C0AEA9046665}" dt="2023-05-20T08:34:27.232" v="4867" actId="26606"/>
          <ac:spMkLst>
            <pc:docMk/>
            <pc:sldMk cId="1184135104" sldId="256"/>
            <ac:spMk id="13" creationId="{70B66945-4967-4040-926D-DCA44313CDAB}"/>
          </ac:spMkLst>
        </pc:spChg>
        <pc:spChg chg="add del">
          <ac:chgData name="Lynn Dean" userId="401c32c197215cbe" providerId="LiveId" clId="{8BD00879-E02E-4255-9D97-C0AEA9046665}" dt="2023-05-20T08:34:27.232" v="4867" actId="26606"/>
          <ac:spMkLst>
            <pc:docMk/>
            <pc:sldMk cId="1184135104" sldId="256"/>
            <ac:spMk id="14" creationId="{C0B27210-D0CA-4654-B3E3-9ABB4F178EA1}"/>
          </ac:spMkLst>
        </pc:spChg>
        <pc:spChg chg="add del">
          <ac:chgData name="Lynn Dean" userId="401c32c197215cbe" providerId="LiveId" clId="{8BD00879-E02E-4255-9D97-C0AEA9046665}" dt="2023-05-20T08:34:27.232" v="4867" actId="26606"/>
          <ac:spMkLst>
            <pc:docMk/>
            <pc:sldMk cId="1184135104" sldId="256"/>
            <ac:spMk id="15" creationId="{1DB7C82F-AB7E-4F0C-B829-FA1B9C415180}"/>
          </ac:spMkLst>
        </pc:spChg>
        <pc:spChg chg="add">
          <ac:chgData name="Lynn Dean" userId="401c32c197215cbe" providerId="LiveId" clId="{8BD00879-E02E-4255-9D97-C0AEA9046665}" dt="2023-05-20T08:34:27.232" v="4867" actId="26606"/>
          <ac:spMkLst>
            <pc:docMk/>
            <pc:sldMk cId="1184135104" sldId="256"/>
            <ac:spMk id="20" creationId="{4E1BEB12-92AF-4445-98AD-4C7756E7C93B}"/>
          </ac:spMkLst>
        </pc:spChg>
        <pc:spChg chg="add">
          <ac:chgData name="Lynn Dean" userId="401c32c197215cbe" providerId="LiveId" clId="{8BD00879-E02E-4255-9D97-C0AEA9046665}" dt="2023-05-20T08:34:27.232" v="4867" actId="26606"/>
          <ac:spMkLst>
            <pc:docMk/>
            <pc:sldMk cId="1184135104" sldId="256"/>
            <ac:spMk id="22" creationId="{D0522C2C-7B5C-48A7-A969-03941E5D2E76}"/>
          </ac:spMkLst>
        </pc:spChg>
        <pc:spChg chg="add">
          <ac:chgData name="Lynn Dean" userId="401c32c197215cbe" providerId="LiveId" clId="{8BD00879-E02E-4255-9D97-C0AEA9046665}" dt="2023-05-20T08:34:27.232" v="4867" actId="26606"/>
          <ac:spMkLst>
            <pc:docMk/>
            <pc:sldMk cId="1184135104" sldId="256"/>
            <ac:spMk id="24" creationId="{9C682A1A-5B2D-4111-BBD6-620165633E5B}"/>
          </ac:spMkLst>
        </pc:spChg>
        <pc:spChg chg="add">
          <ac:chgData name="Lynn Dean" userId="401c32c197215cbe" providerId="LiveId" clId="{8BD00879-E02E-4255-9D97-C0AEA9046665}" dt="2023-05-20T08:34:27.232" v="4867" actId="26606"/>
          <ac:spMkLst>
            <pc:docMk/>
            <pc:sldMk cId="1184135104" sldId="256"/>
            <ac:spMk id="26" creationId="{D6EE29F2-D77F-4BD0-A20B-334D316A1C9D}"/>
          </ac:spMkLst>
        </pc:spChg>
        <pc:spChg chg="add">
          <ac:chgData name="Lynn Dean" userId="401c32c197215cbe" providerId="LiveId" clId="{8BD00879-E02E-4255-9D97-C0AEA9046665}" dt="2023-05-20T08:34:27.232" v="4867" actId="26606"/>
          <ac:spMkLst>
            <pc:docMk/>
            <pc:sldMk cId="1184135104" sldId="256"/>
            <ac:spMk id="28" creationId="{22D09ED2-868F-42C6-866E-F92E0CEF314F}"/>
          </ac:spMkLst>
        </pc:spChg>
        <pc:picChg chg="del">
          <ac:chgData name="Lynn Dean" userId="401c32c197215cbe" providerId="LiveId" clId="{8BD00879-E02E-4255-9D97-C0AEA9046665}" dt="2023-05-20T08:33:16.924" v="4845" actId="21"/>
          <ac:picMkLst>
            <pc:docMk/>
            <pc:sldMk cId="1184135104" sldId="256"/>
            <ac:picMk id="4" creationId="{DC73232D-E691-75AE-ED69-3B0B1F34EBD8}"/>
          </ac:picMkLst>
        </pc:picChg>
      </pc:sldChg>
      <pc:sldChg chg="addSp delSp modSp add del mod delDesignElem">
        <pc:chgData name="Lynn Dean" userId="401c32c197215cbe" providerId="LiveId" clId="{8BD00879-E02E-4255-9D97-C0AEA9046665}" dt="2023-05-22T14:59:36.740" v="8565" actId="2696"/>
        <pc:sldMkLst>
          <pc:docMk/>
          <pc:sldMk cId="3482246134" sldId="257"/>
        </pc:sldMkLst>
        <pc:spChg chg="mod">
          <ac:chgData name="Lynn Dean" userId="401c32c197215cbe" providerId="LiveId" clId="{8BD00879-E02E-4255-9D97-C0AEA9046665}" dt="2023-05-20T08:34:16.706" v="4866"/>
          <ac:spMkLst>
            <pc:docMk/>
            <pc:sldMk cId="3482246134" sldId="257"/>
            <ac:spMk id="25" creationId="{07B1D34B-B644-5A68-C39C-7581A483A42F}"/>
          </ac:spMkLst>
        </pc:spChg>
        <pc:spChg chg="add del">
          <ac:chgData name="Lynn Dean" userId="401c32c197215cbe" providerId="LiveId" clId="{8BD00879-E02E-4255-9D97-C0AEA9046665}" dt="2023-05-20T08:34:16.706" v="4866"/>
          <ac:spMkLst>
            <pc:docMk/>
            <pc:sldMk cId="3482246134" sldId="257"/>
            <ac:spMk id="30" creationId="{907EF6B7-1338-4443-8C46-6A318D952DFD}"/>
          </ac:spMkLst>
        </pc:spChg>
        <pc:spChg chg="add del">
          <ac:chgData name="Lynn Dean" userId="401c32c197215cbe" providerId="LiveId" clId="{8BD00879-E02E-4255-9D97-C0AEA9046665}" dt="2023-05-20T08:34:16.706" v="4866"/>
          <ac:spMkLst>
            <pc:docMk/>
            <pc:sldMk cId="3482246134" sldId="257"/>
            <ac:spMk id="32" creationId="{DAAE4CDD-124C-4DCF-9584-B6033B545DD5}"/>
          </ac:spMkLst>
        </pc:spChg>
        <pc:spChg chg="add del">
          <ac:chgData name="Lynn Dean" userId="401c32c197215cbe" providerId="LiveId" clId="{8BD00879-E02E-4255-9D97-C0AEA9046665}" dt="2023-05-20T08:34:16.706" v="4866"/>
          <ac:spMkLst>
            <pc:docMk/>
            <pc:sldMk cId="3482246134" sldId="257"/>
            <ac:spMk id="34" creationId="{081E4A58-353D-44AE-B2FC-2A74E2E400F7}"/>
          </ac:spMkLst>
        </pc:spChg>
      </pc:sldChg>
      <pc:sldChg chg="addSp delSp add del setBg delDesignElem">
        <pc:chgData name="Lynn Dean" userId="401c32c197215cbe" providerId="LiveId" clId="{8BD00879-E02E-4255-9D97-C0AEA9046665}" dt="2023-05-21T20:31:12.330" v="8385"/>
        <pc:sldMkLst>
          <pc:docMk/>
          <pc:sldMk cId="4013208342" sldId="257"/>
        </pc:sldMkLst>
        <pc:spChg chg="add del">
          <ac:chgData name="Lynn Dean" userId="401c32c197215cbe" providerId="LiveId" clId="{8BD00879-E02E-4255-9D97-C0AEA9046665}" dt="2023-05-21T20:31:12.330" v="8385"/>
          <ac:spMkLst>
            <pc:docMk/>
            <pc:sldMk cId="4013208342" sldId="257"/>
            <ac:spMk id="30" creationId="{907EF6B7-1338-4443-8C46-6A318D952DFD}"/>
          </ac:spMkLst>
        </pc:spChg>
        <pc:spChg chg="add del">
          <ac:chgData name="Lynn Dean" userId="401c32c197215cbe" providerId="LiveId" clId="{8BD00879-E02E-4255-9D97-C0AEA9046665}" dt="2023-05-21T20:31:12.330" v="8385"/>
          <ac:spMkLst>
            <pc:docMk/>
            <pc:sldMk cId="4013208342" sldId="257"/>
            <ac:spMk id="32" creationId="{DAAE4CDD-124C-4DCF-9584-B6033B545DD5}"/>
          </ac:spMkLst>
        </pc:spChg>
        <pc:spChg chg="add del">
          <ac:chgData name="Lynn Dean" userId="401c32c197215cbe" providerId="LiveId" clId="{8BD00879-E02E-4255-9D97-C0AEA9046665}" dt="2023-05-21T20:31:12.330" v="8385"/>
          <ac:spMkLst>
            <pc:docMk/>
            <pc:sldMk cId="4013208342" sldId="257"/>
            <ac:spMk id="34" creationId="{081E4A58-353D-44AE-B2FC-2A74E2E400F7}"/>
          </ac:spMkLst>
        </pc:spChg>
      </pc:sldChg>
      <pc:sldChg chg="addSp delSp modSp del mod delDesignElem">
        <pc:chgData name="Lynn Dean" userId="401c32c197215cbe" providerId="LiveId" clId="{8BD00879-E02E-4255-9D97-C0AEA9046665}" dt="2023-05-20T17:15:54.795" v="7449" actId="2696"/>
        <pc:sldMkLst>
          <pc:docMk/>
          <pc:sldMk cId="2453476949" sldId="259"/>
        </pc:sldMkLst>
        <pc:spChg chg="mod">
          <ac:chgData name="Lynn Dean" userId="401c32c197215cbe" providerId="LiveId" clId="{8BD00879-E02E-4255-9D97-C0AEA9046665}" dt="2023-05-20T08:34:16.706" v="4866"/>
          <ac:spMkLst>
            <pc:docMk/>
            <pc:sldMk cId="2453476949" sldId="259"/>
            <ac:spMk id="2" creationId="{5D0C5E84-D3B7-171C-ECF2-B78768BD08A3}"/>
          </ac:spMkLst>
        </pc:spChg>
        <pc:spChg chg="mod">
          <ac:chgData name="Lynn Dean" userId="401c32c197215cbe" providerId="LiveId" clId="{8BD00879-E02E-4255-9D97-C0AEA9046665}" dt="2023-05-20T08:34:16.706" v="4866"/>
          <ac:spMkLst>
            <pc:docMk/>
            <pc:sldMk cId="2453476949" sldId="259"/>
            <ac:spMk id="3" creationId="{DAB6E51C-DC3A-2661-0ED0-955DFDEB3D44}"/>
          </ac:spMkLst>
        </pc:spChg>
        <pc:spChg chg="add del">
          <ac:chgData name="Lynn Dean" userId="401c32c197215cbe" providerId="LiveId" clId="{8BD00879-E02E-4255-9D97-C0AEA9046665}" dt="2023-05-20T08:34:16.706" v="4866"/>
          <ac:spMkLst>
            <pc:docMk/>
            <pc:sldMk cId="2453476949" sldId="259"/>
            <ac:spMk id="43" creationId="{1BB867FF-FC45-48F7-8104-F89BE54909F1}"/>
          </ac:spMkLst>
        </pc:spChg>
        <pc:spChg chg="add del">
          <ac:chgData name="Lynn Dean" userId="401c32c197215cbe" providerId="LiveId" clId="{8BD00879-E02E-4255-9D97-C0AEA9046665}" dt="2023-05-20T08:34:16.706" v="4866"/>
          <ac:spMkLst>
            <pc:docMk/>
            <pc:sldMk cId="2453476949" sldId="259"/>
            <ac:spMk id="44" creationId="{8BB56887-D0D5-4F0C-9E19-7247EB83C8B7}"/>
          </ac:spMkLst>
        </pc:spChg>
        <pc:spChg chg="add del">
          <ac:chgData name="Lynn Dean" userId="401c32c197215cbe" providerId="LiveId" clId="{8BD00879-E02E-4255-9D97-C0AEA9046665}" dt="2023-05-20T08:34:16.706" v="4866"/>
          <ac:spMkLst>
            <pc:docMk/>
            <pc:sldMk cId="2453476949" sldId="259"/>
            <ac:spMk id="45" creationId="{081E4A58-353D-44AE-B2FC-2A74E2E400F7}"/>
          </ac:spMkLst>
        </pc:spChg>
      </pc:sldChg>
      <pc:sldChg chg="addSp delSp modSp mod setBg">
        <pc:chgData name="Lynn Dean" userId="401c32c197215cbe" providerId="LiveId" clId="{8BD00879-E02E-4255-9D97-C0AEA9046665}" dt="2023-05-20T17:14:53.051" v="7447" actId="207"/>
        <pc:sldMkLst>
          <pc:docMk/>
          <pc:sldMk cId="1075195930" sldId="260"/>
        </pc:sldMkLst>
        <pc:spChg chg="mod">
          <ac:chgData name="Lynn Dean" userId="401c32c197215cbe" providerId="LiveId" clId="{8BD00879-E02E-4255-9D97-C0AEA9046665}" dt="2023-05-20T17:14:53.051" v="7447" actId="207"/>
          <ac:spMkLst>
            <pc:docMk/>
            <pc:sldMk cId="1075195930" sldId="260"/>
            <ac:spMk id="2" creationId="{AA44561F-9A03-3897-DE5F-BD7FBE8B63D7}"/>
          </ac:spMkLst>
        </pc:spChg>
        <pc:spChg chg="add del">
          <ac:chgData name="Lynn Dean" userId="401c32c197215cbe" providerId="LiveId" clId="{8BD00879-E02E-4255-9D97-C0AEA9046665}" dt="2023-05-20T16:50:58.001" v="6544" actId="26606"/>
          <ac:spMkLst>
            <pc:docMk/>
            <pc:sldMk cId="1075195930" sldId="260"/>
            <ac:spMk id="8" creationId="{2E442304-DDBD-4F7B-8017-36BCC863FB40}"/>
          </ac:spMkLst>
        </pc:spChg>
        <pc:spChg chg="add del">
          <ac:chgData name="Lynn Dean" userId="401c32c197215cbe" providerId="LiveId" clId="{8BD00879-E02E-4255-9D97-C0AEA9046665}" dt="2023-05-20T16:51:35.071" v="6546" actId="26606"/>
          <ac:spMkLst>
            <pc:docMk/>
            <pc:sldMk cId="1075195930" sldId="260"/>
            <ac:spMk id="10" creationId="{1D63C574-BFD2-41A1-A567-B0C3CC7FDD4F}"/>
          </ac:spMkLst>
        </pc:spChg>
        <pc:spChg chg="add del">
          <ac:chgData name="Lynn Dean" userId="401c32c197215cbe" providerId="LiveId" clId="{8BD00879-E02E-4255-9D97-C0AEA9046665}" dt="2023-05-20T16:51:35.071" v="6546" actId="26606"/>
          <ac:spMkLst>
            <pc:docMk/>
            <pc:sldMk cId="1075195930" sldId="260"/>
            <ac:spMk id="12" creationId="{E2A46BAB-8C31-42B2-90E8-B26DD3E81D37}"/>
          </ac:spMkLst>
        </pc:spChg>
        <pc:spChg chg="add del">
          <ac:chgData name="Lynn Dean" userId="401c32c197215cbe" providerId="LiveId" clId="{8BD00879-E02E-4255-9D97-C0AEA9046665}" dt="2023-05-20T16:50:58.001" v="6544" actId="26606"/>
          <ac:spMkLst>
            <pc:docMk/>
            <pc:sldMk cId="1075195930" sldId="260"/>
            <ac:spMk id="13" creationId="{5E107275-3853-46FD-A241-DE4355A42675}"/>
          </ac:spMkLst>
        </pc:spChg>
        <pc:spChg chg="add del">
          <ac:chgData name="Lynn Dean" userId="401c32c197215cbe" providerId="LiveId" clId="{8BD00879-E02E-4255-9D97-C0AEA9046665}" dt="2023-05-20T16:53:11.422" v="6550" actId="26606"/>
          <ac:spMkLst>
            <pc:docMk/>
            <pc:sldMk cId="1075195930" sldId="260"/>
            <ac:spMk id="14" creationId="{45D37F4E-DDB4-456B-97E0-9937730A039F}"/>
          </ac:spMkLst>
        </pc:spChg>
        <pc:spChg chg="add del">
          <ac:chgData name="Lynn Dean" userId="401c32c197215cbe" providerId="LiveId" clId="{8BD00879-E02E-4255-9D97-C0AEA9046665}" dt="2023-05-20T16:53:11.422" v="6550" actId="26606"/>
          <ac:spMkLst>
            <pc:docMk/>
            <pc:sldMk cId="1075195930" sldId="260"/>
            <ac:spMk id="16" creationId="{B2DD41CD-8F47-4F56-AD12-4E2FF7696987}"/>
          </ac:spMkLst>
        </pc:spChg>
        <pc:spChg chg="add">
          <ac:chgData name="Lynn Dean" userId="401c32c197215cbe" providerId="LiveId" clId="{8BD00879-E02E-4255-9D97-C0AEA9046665}" dt="2023-05-20T16:53:11.440" v="6551" actId="26606"/>
          <ac:spMkLst>
            <pc:docMk/>
            <pc:sldMk cId="1075195930" sldId="260"/>
            <ac:spMk id="17" creationId="{3783CA14-24A1-485C-8B30-D6A5D87987AD}"/>
          </ac:spMkLst>
        </pc:spChg>
        <pc:spChg chg="add">
          <ac:chgData name="Lynn Dean" userId="401c32c197215cbe" providerId="LiveId" clId="{8BD00879-E02E-4255-9D97-C0AEA9046665}" dt="2023-05-20T16:53:11.440" v="6551" actId="26606"/>
          <ac:spMkLst>
            <pc:docMk/>
            <pc:sldMk cId="1075195930" sldId="260"/>
            <ac:spMk id="18" creationId="{F3060C83-F051-4F0E-ABAD-AA0DFC48B218}"/>
          </ac:spMkLst>
        </pc:spChg>
        <pc:spChg chg="add">
          <ac:chgData name="Lynn Dean" userId="401c32c197215cbe" providerId="LiveId" clId="{8BD00879-E02E-4255-9D97-C0AEA9046665}" dt="2023-05-20T16:53:11.440" v="6551" actId="26606"/>
          <ac:spMkLst>
            <pc:docMk/>
            <pc:sldMk cId="1075195930" sldId="260"/>
            <ac:spMk id="20" creationId="{83C98ABE-055B-441F-B07E-44F97F083C39}"/>
          </ac:spMkLst>
        </pc:spChg>
        <pc:spChg chg="add">
          <ac:chgData name="Lynn Dean" userId="401c32c197215cbe" providerId="LiveId" clId="{8BD00879-E02E-4255-9D97-C0AEA9046665}" dt="2023-05-20T16:53:11.440" v="6551" actId="26606"/>
          <ac:spMkLst>
            <pc:docMk/>
            <pc:sldMk cId="1075195930" sldId="260"/>
            <ac:spMk id="21" creationId="{FF9F2414-84E8-453E-B1F3-389FDE8192D9}"/>
          </ac:spMkLst>
        </pc:spChg>
        <pc:spChg chg="add">
          <ac:chgData name="Lynn Dean" userId="401c32c197215cbe" providerId="LiveId" clId="{8BD00879-E02E-4255-9D97-C0AEA9046665}" dt="2023-05-20T16:53:11.440" v="6551" actId="26606"/>
          <ac:spMkLst>
            <pc:docMk/>
            <pc:sldMk cId="1075195930" sldId="260"/>
            <ac:spMk id="22" creationId="{29FDB030-9B49-4CED-8CCD-4D99382388AC}"/>
          </ac:spMkLst>
        </pc:spChg>
        <pc:spChg chg="add">
          <ac:chgData name="Lynn Dean" userId="401c32c197215cbe" providerId="LiveId" clId="{8BD00879-E02E-4255-9D97-C0AEA9046665}" dt="2023-05-20T16:53:11.440" v="6551" actId="26606"/>
          <ac:spMkLst>
            <pc:docMk/>
            <pc:sldMk cId="1075195930" sldId="260"/>
            <ac:spMk id="23" creationId="{3ECA69A1-7536-43AC-85EF-C7106179F5ED}"/>
          </ac:spMkLst>
        </pc:spChg>
        <pc:spChg chg="add">
          <ac:chgData name="Lynn Dean" userId="401c32c197215cbe" providerId="LiveId" clId="{8BD00879-E02E-4255-9D97-C0AEA9046665}" dt="2023-05-20T16:53:11.440" v="6551" actId="26606"/>
          <ac:spMkLst>
            <pc:docMk/>
            <pc:sldMk cId="1075195930" sldId="260"/>
            <ac:spMk id="24" creationId="{9A97C86A-04D6-40F7-AE84-31AB43E6A846}"/>
          </ac:spMkLst>
        </pc:spChg>
        <pc:grpChg chg="add del">
          <ac:chgData name="Lynn Dean" userId="401c32c197215cbe" providerId="LiveId" clId="{8BD00879-E02E-4255-9D97-C0AEA9046665}" dt="2023-05-20T16:51:35.071" v="6546" actId="26606"/>
          <ac:grpSpMkLst>
            <pc:docMk/>
            <pc:sldMk cId="1075195930" sldId="260"/>
            <ac:grpSpMk id="15" creationId="{B3F7A3C7-0737-4E57-B30E-8EEFE638B401}"/>
          </ac:grpSpMkLst>
        </pc:grpChg>
        <pc:grpChg chg="add del">
          <ac:chgData name="Lynn Dean" userId="401c32c197215cbe" providerId="LiveId" clId="{8BD00879-E02E-4255-9D97-C0AEA9046665}" dt="2023-05-20T16:51:35.071" v="6546" actId="26606"/>
          <ac:grpSpMkLst>
            <pc:docMk/>
            <pc:sldMk cId="1075195930" sldId="260"/>
            <ac:grpSpMk id="19" creationId="{43F5E015-E085-4624-B431-B42414448684}"/>
          </ac:grpSpMkLst>
        </pc:grpChg>
        <pc:graphicFrameChg chg="mod modGraphic">
          <ac:chgData name="Lynn Dean" userId="401c32c197215cbe" providerId="LiveId" clId="{8BD00879-E02E-4255-9D97-C0AEA9046665}" dt="2023-05-20T17:14:00.051" v="7396" actId="255"/>
          <ac:graphicFrameMkLst>
            <pc:docMk/>
            <pc:sldMk cId="1075195930" sldId="260"/>
            <ac:graphicFrameMk id="6" creationId="{DEEEFAA2-2BBA-37D7-EE0F-BB2C922D292C}"/>
          </ac:graphicFrameMkLst>
        </pc:graphicFrameChg>
      </pc:sldChg>
      <pc:sldChg chg="addSp delSp delDesignElem">
        <pc:chgData name="Lynn Dean" userId="401c32c197215cbe" providerId="LiveId" clId="{8BD00879-E02E-4255-9D97-C0AEA9046665}" dt="2023-05-20T08:34:16.706" v="4866"/>
        <pc:sldMkLst>
          <pc:docMk/>
          <pc:sldMk cId="1314221531" sldId="261"/>
        </pc:sldMkLst>
        <pc:spChg chg="add del">
          <ac:chgData name="Lynn Dean" userId="401c32c197215cbe" providerId="LiveId" clId="{8BD00879-E02E-4255-9D97-C0AEA9046665}" dt="2023-05-20T08:34:16.706" v="4866"/>
          <ac:spMkLst>
            <pc:docMk/>
            <pc:sldMk cId="1314221531" sldId="261"/>
            <ac:spMk id="28" creationId="{907EF6B7-1338-4443-8C46-6A318D952DFD}"/>
          </ac:spMkLst>
        </pc:spChg>
        <pc:spChg chg="add del">
          <ac:chgData name="Lynn Dean" userId="401c32c197215cbe" providerId="LiveId" clId="{8BD00879-E02E-4255-9D97-C0AEA9046665}" dt="2023-05-20T08:34:16.706" v="4866"/>
          <ac:spMkLst>
            <pc:docMk/>
            <pc:sldMk cId="1314221531" sldId="261"/>
            <ac:spMk id="30" creationId="{DAAE4CDD-124C-4DCF-9584-B6033B545DD5}"/>
          </ac:spMkLst>
        </pc:spChg>
        <pc:spChg chg="add del">
          <ac:chgData name="Lynn Dean" userId="401c32c197215cbe" providerId="LiveId" clId="{8BD00879-E02E-4255-9D97-C0AEA9046665}" dt="2023-05-20T08:34:16.706" v="4866"/>
          <ac:spMkLst>
            <pc:docMk/>
            <pc:sldMk cId="1314221531" sldId="261"/>
            <ac:spMk id="32" creationId="{081E4A58-353D-44AE-B2FC-2A74E2E400F7}"/>
          </ac:spMkLst>
        </pc:spChg>
      </pc:sldChg>
      <pc:sldChg chg="addSp delSp modSp delDesignElem">
        <pc:chgData name="Lynn Dean" userId="401c32c197215cbe" providerId="LiveId" clId="{8BD00879-E02E-4255-9D97-C0AEA9046665}" dt="2023-05-21T20:33:20.318" v="8452" actId="20577"/>
        <pc:sldMkLst>
          <pc:docMk/>
          <pc:sldMk cId="956278122" sldId="262"/>
        </pc:sldMkLst>
        <pc:spChg chg="add del">
          <ac:chgData name="Lynn Dean" userId="401c32c197215cbe" providerId="LiveId" clId="{8BD00879-E02E-4255-9D97-C0AEA9046665}" dt="2023-05-20T08:34:16.706" v="4866"/>
          <ac:spMkLst>
            <pc:docMk/>
            <pc:sldMk cId="956278122" sldId="262"/>
            <ac:spMk id="11" creationId="{B819A166-7571-4003-A6B8-B62034C3ED30}"/>
          </ac:spMkLst>
        </pc:spChg>
        <pc:graphicFrameChg chg="mod">
          <ac:chgData name="Lynn Dean" userId="401c32c197215cbe" providerId="LiveId" clId="{8BD00879-E02E-4255-9D97-C0AEA9046665}" dt="2023-05-21T20:33:20.318" v="8452" actId="20577"/>
          <ac:graphicFrameMkLst>
            <pc:docMk/>
            <pc:sldMk cId="956278122" sldId="262"/>
            <ac:graphicFrameMk id="12" creationId="{98A6874D-A334-A630-2E4F-AA787A5485D4}"/>
          </ac:graphicFrameMkLst>
        </pc:graphicFrameChg>
      </pc:sldChg>
      <pc:sldChg chg="modSp mod">
        <pc:chgData name="Lynn Dean" userId="401c32c197215cbe" providerId="LiveId" clId="{8BD00879-E02E-4255-9D97-C0AEA9046665}" dt="2023-05-20T08:34:16.706" v="4866"/>
        <pc:sldMkLst>
          <pc:docMk/>
          <pc:sldMk cId="2108345543" sldId="264"/>
        </pc:sldMkLst>
        <pc:spChg chg="mod">
          <ac:chgData name="Lynn Dean" userId="401c32c197215cbe" providerId="LiveId" clId="{8BD00879-E02E-4255-9D97-C0AEA9046665}" dt="2023-05-20T08:34:16.706" v="4866"/>
          <ac:spMkLst>
            <pc:docMk/>
            <pc:sldMk cId="2108345543" sldId="264"/>
            <ac:spMk id="2" creationId="{E16FB987-7CD5-6CAB-B377-801A5FE2C623}"/>
          </ac:spMkLst>
        </pc:spChg>
        <pc:graphicFrameChg chg="mod">
          <ac:chgData name="Lynn Dean" userId="401c32c197215cbe" providerId="LiveId" clId="{8BD00879-E02E-4255-9D97-C0AEA9046665}" dt="2023-05-20T08:34:16.706" v="4866"/>
          <ac:graphicFrameMkLst>
            <pc:docMk/>
            <pc:sldMk cId="2108345543" sldId="264"/>
            <ac:graphicFrameMk id="5" creationId="{F83657D3-C5A8-DCE2-D3B3-E5639B613C17}"/>
          </ac:graphicFrameMkLst>
        </pc:graphicFrameChg>
      </pc:sldChg>
      <pc:sldChg chg="modSp del mod">
        <pc:chgData name="Lynn Dean" userId="401c32c197215cbe" providerId="LiveId" clId="{8BD00879-E02E-4255-9D97-C0AEA9046665}" dt="2023-05-20T17:16:48.478" v="7452" actId="2696"/>
        <pc:sldMkLst>
          <pc:docMk/>
          <pc:sldMk cId="845758434" sldId="265"/>
        </pc:sldMkLst>
        <pc:spChg chg="mod">
          <ac:chgData name="Lynn Dean" userId="401c32c197215cbe" providerId="LiveId" clId="{8BD00879-E02E-4255-9D97-C0AEA9046665}" dt="2023-05-20T08:34:16.706" v="4866"/>
          <ac:spMkLst>
            <pc:docMk/>
            <pc:sldMk cId="845758434" sldId="265"/>
            <ac:spMk id="2" creationId="{BC867420-1E32-DD89-B46C-AC798E0668FB}"/>
          </ac:spMkLst>
        </pc:spChg>
        <pc:spChg chg="mod">
          <ac:chgData name="Lynn Dean" userId="401c32c197215cbe" providerId="LiveId" clId="{8BD00879-E02E-4255-9D97-C0AEA9046665}" dt="2023-05-20T08:34:16.706" v="4866"/>
          <ac:spMkLst>
            <pc:docMk/>
            <pc:sldMk cId="845758434" sldId="265"/>
            <ac:spMk id="3" creationId="{22FDA5E6-0B4F-BD9A-AA38-62D04A692EBB}"/>
          </ac:spMkLst>
        </pc:spChg>
      </pc:sldChg>
      <pc:sldChg chg="addSp delSp modSp mod delDesignElem">
        <pc:chgData name="Lynn Dean" userId="401c32c197215cbe" providerId="LiveId" clId="{8BD00879-E02E-4255-9D97-C0AEA9046665}" dt="2023-05-20T17:21:24.535" v="7484" actId="14100"/>
        <pc:sldMkLst>
          <pc:docMk/>
          <pc:sldMk cId="2299079300" sldId="266"/>
        </pc:sldMkLst>
        <pc:spChg chg="mod">
          <ac:chgData name="Lynn Dean" userId="401c32c197215cbe" providerId="LiveId" clId="{8BD00879-E02E-4255-9D97-C0AEA9046665}" dt="2023-05-20T17:18:47" v="7462" actId="26606"/>
          <ac:spMkLst>
            <pc:docMk/>
            <pc:sldMk cId="2299079300" sldId="266"/>
            <ac:spMk id="2" creationId="{77F31940-9871-B53E-1F56-D6DA7D72BDA7}"/>
          </ac:spMkLst>
        </pc:spChg>
        <pc:spChg chg="mod">
          <ac:chgData name="Lynn Dean" userId="401c32c197215cbe" providerId="LiveId" clId="{8BD00879-E02E-4255-9D97-C0AEA9046665}" dt="2023-05-20T17:21:12.336" v="7483" actId="20577"/>
          <ac:spMkLst>
            <pc:docMk/>
            <pc:sldMk cId="2299079300" sldId="266"/>
            <ac:spMk id="3" creationId="{E125FBF5-9E7A-29F8-3DDC-37BCE5144BEC}"/>
          </ac:spMkLst>
        </pc:spChg>
        <pc:spChg chg="add del mod ord">
          <ac:chgData name="Lynn Dean" userId="401c32c197215cbe" providerId="LiveId" clId="{8BD00879-E02E-4255-9D97-C0AEA9046665}" dt="2023-05-20T17:21:05.645" v="7477"/>
          <ac:spMkLst>
            <pc:docMk/>
            <pc:sldMk cId="2299079300" sldId="266"/>
            <ac:spMk id="4" creationId="{A9EBF899-A5F1-3A4A-0137-A9D3338DF938}"/>
          </ac:spMkLst>
        </pc:spChg>
        <pc:spChg chg="add del">
          <ac:chgData name="Lynn Dean" userId="401c32c197215cbe" providerId="LiveId" clId="{8BD00879-E02E-4255-9D97-C0AEA9046665}" dt="2023-05-20T17:18:47" v="7462" actId="26606"/>
          <ac:spMkLst>
            <pc:docMk/>
            <pc:sldMk cId="2299079300" sldId="266"/>
            <ac:spMk id="25" creationId="{2B97F24A-32CE-4C1C-A50D-3016B394DCFB}"/>
          </ac:spMkLst>
        </pc:spChg>
        <pc:spChg chg="add del">
          <ac:chgData name="Lynn Dean" userId="401c32c197215cbe" providerId="LiveId" clId="{8BD00879-E02E-4255-9D97-C0AEA9046665}" dt="2023-05-20T17:18:47" v="7462" actId="26606"/>
          <ac:spMkLst>
            <pc:docMk/>
            <pc:sldMk cId="2299079300" sldId="266"/>
            <ac:spMk id="27" creationId="{CD8B4F24-440B-49E9-B85D-733523DC064B}"/>
          </ac:spMkLst>
        </pc:spChg>
        <pc:spChg chg="add">
          <ac:chgData name="Lynn Dean" userId="401c32c197215cbe" providerId="LiveId" clId="{8BD00879-E02E-4255-9D97-C0AEA9046665}" dt="2023-05-20T17:18:47" v="7462" actId="26606"/>
          <ac:spMkLst>
            <pc:docMk/>
            <pc:sldMk cId="2299079300" sldId="266"/>
            <ac:spMk id="32" creationId="{F13C74B1-5B17-4795-BED0-7140497B445A}"/>
          </ac:spMkLst>
        </pc:spChg>
        <pc:spChg chg="add">
          <ac:chgData name="Lynn Dean" userId="401c32c197215cbe" providerId="LiveId" clId="{8BD00879-E02E-4255-9D97-C0AEA9046665}" dt="2023-05-20T17:18:47" v="7462" actId="26606"/>
          <ac:spMkLst>
            <pc:docMk/>
            <pc:sldMk cId="2299079300" sldId="266"/>
            <ac:spMk id="34" creationId="{D4974D33-8DC5-464E-8C6D-BE58F0669C17}"/>
          </ac:spMkLst>
        </pc:spChg>
        <pc:picChg chg="add mod">
          <ac:chgData name="Lynn Dean" userId="401c32c197215cbe" providerId="LiveId" clId="{8BD00879-E02E-4255-9D97-C0AEA9046665}" dt="2023-05-20T17:18:47" v="7462" actId="26606"/>
          <ac:picMkLst>
            <pc:docMk/>
            <pc:sldMk cId="2299079300" sldId="266"/>
            <ac:picMk id="6" creationId="{9178FC87-C99D-271D-E48F-38B8AA5FACE8}"/>
          </ac:picMkLst>
        </pc:picChg>
        <pc:picChg chg="add mod">
          <ac:chgData name="Lynn Dean" userId="401c32c197215cbe" providerId="LiveId" clId="{8BD00879-E02E-4255-9D97-C0AEA9046665}" dt="2023-05-20T17:21:24.535" v="7484" actId="14100"/>
          <ac:picMkLst>
            <pc:docMk/>
            <pc:sldMk cId="2299079300" sldId="266"/>
            <ac:picMk id="8" creationId="{CB8B1791-FF3A-1520-814A-0F20BD36BE26}"/>
          </ac:picMkLst>
        </pc:picChg>
        <pc:picChg chg="del">
          <ac:chgData name="Lynn Dean" userId="401c32c197215cbe" providerId="LiveId" clId="{8BD00879-E02E-4255-9D97-C0AEA9046665}" dt="2023-05-20T17:17:29" v="7453" actId="21"/>
          <ac:picMkLst>
            <pc:docMk/>
            <pc:sldMk cId="2299079300" sldId="266"/>
            <ac:picMk id="9" creationId="{2A9C16CB-0493-A871-602D-6C00FE165E18}"/>
          </ac:picMkLst>
        </pc:picChg>
      </pc:sldChg>
      <pc:sldChg chg="addSp modSp mod setBg">
        <pc:chgData name="Lynn Dean" userId="401c32c197215cbe" providerId="LiveId" clId="{8BD00879-E02E-4255-9D97-C0AEA9046665}" dt="2023-05-20T18:40:37.246" v="8371" actId="26606"/>
        <pc:sldMkLst>
          <pc:docMk/>
          <pc:sldMk cId="1984917302" sldId="267"/>
        </pc:sldMkLst>
        <pc:spChg chg="mod">
          <ac:chgData name="Lynn Dean" userId="401c32c197215cbe" providerId="LiveId" clId="{8BD00879-E02E-4255-9D97-C0AEA9046665}" dt="2023-05-20T18:40:37.246" v="8371" actId="26606"/>
          <ac:spMkLst>
            <pc:docMk/>
            <pc:sldMk cId="1984917302" sldId="267"/>
            <ac:spMk id="2" creationId="{011FBAF3-CAF8-8ED3-726A-EF7481B2112F}"/>
          </ac:spMkLst>
        </pc:spChg>
        <pc:spChg chg="mod">
          <ac:chgData name="Lynn Dean" userId="401c32c197215cbe" providerId="LiveId" clId="{8BD00879-E02E-4255-9D97-C0AEA9046665}" dt="2023-05-20T18:40:37.246" v="8371" actId="26606"/>
          <ac:spMkLst>
            <pc:docMk/>
            <pc:sldMk cId="1984917302" sldId="267"/>
            <ac:spMk id="3" creationId="{3FECA9E5-0A44-D91E-8453-72CC6AB250D6}"/>
          </ac:spMkLst>
        </pc:spChg>
        <pc:spChg chg="add">
          <ac:chgData name="Lynn Dean" userId="401c32c197215cbe" providerId="LiveId" clId="{8BD00879-E02E-4255-9D97-C0AEA9046665}" dt="2023-05-20T18:40:37.246" v="8371" actId="26606"/>
          <ac:spMkLst>
            <pc:docMk/>
            <pc:sldMk cId="1984917302" sldId="267"/>
            <ac:spMk id="8" creationId="{100EDD19-6802-4EC3-95CE-CFFAB042CFD6}"/>
          </ac:spMkLst>
        </pc:spChg>
        <pc:spChg chg="add">
          <ac:chgData name="Lynn Dean" userId="401c32c197215cbe" providerId="LiveId" clId="{8BD00879-E02E-4255-9D97-C0AEA9046665}" dt="2023-05-20T18:40:37.246" v="8371" actId="26606"/>
          <ac:spMkLst>
            <pc:docMk/>
            <pc:sldMk cId="1984917302" sldId="267"/>
            <ac:spMk id="10" creationId="{DB17E863-922E-4C26-BD64-E8FD41D28661}"/>
          </ac:spMkLst>
        </pc:spChg>
      </pc:sldChg>
      <pc:sldChg chg="addSp delSp modSp mod">
        <pc:chgData name="Lynn Dean" userId="401c32c197215cbe" providerId="LiveId" clId="{8BD00879-E02E-4255-9D97-C0AEA9046665}" dt="2023-05-21T20:54:46.737" v="8547" actId="27636"/>
        <pc:sldMkLst>
          <pc:docMk/>
          <pc:sldMk cId="4228404856" sldId="268"/>
        </pc:sldMkLst>
        <pc:spChg chg="mod">
          <ac:chgData name="Lynn Dean" userId="401c32c197215cbe" providerId="LiveId" clId="{8BD00879-E02E-4255-9D97-C0AEA9046665}" dt="2023-05-21T20:54:46.737" v="8547" actId="27636"/>
          <ac:spMkLst>
            <pc:docMk/>
            <pc:sldMk cId="4228404856" sldId="268"/>
            <ac:spMk id="3" creationId="{309E9887-4C53-CB8C-D6C7-8DD4F82513D2}"/>
          </ac:spMkLst>
        </pc:spChg>
        <pc:spChg chg="add del mod">
          <ac:chgData name="Lynn Dean" userId="401c32c197215cbe" providerId="LiveId" clId="{8BD00879-E02E-4255-9D97-C0AEA9046665}" dt="2023-05-21T20:53:30.064" v="8534"/>
          <ac:spMkLst>
            <pc:docMk/>
            <pc:sldMk cId="4228404856" sldId="268"/>
            <ac:spMk id="4" creationId="{2E65C109-241D-E29D-1D64-9AC5F8E8C188}"/>
          </ac:spMkLst>
        </pc:spChg>
        <pc:picChg chg="mod">
          <ac:chgData name="Lynn Dean" userId="401c32c197215cbe" providerId="LiveId" clId="{8BD00879-E02E-4255-9D97-C0AEA9046665}" dt="2023-05-21T20:52:02.185" v="8520" actId="14100"/>
          <ac:picMkLst>
            <pc:docMk/>
            <pc:sldMk cId="4228404856" sldId="268"/>
            <ac:picMk id="6" creationId="{DA070393-45FF-1933-7A22-2111009E8463}"/>
          </ac:picMkLst>
        </pc:picChg>
        <pc:picChg chg="add mod">
          <ac:chgData name="Lynn Dean" userId="401c32c197215cbe" providerId="LiveId" clId="{8BD00879-E02E-4255-9D97-C0AEA9046665}" dt="2023-05-21T20:53:28.654" v="8532" actId="14100"/>
          <ac:picMkLst>
            <pc:docMk/>
            <pc:sldMk cId="4228404856" sldId="268"/>
            <ac:picMk id="7" creationId="{1BCFF7F7-2BD6-7E78-B4D0-05A20460035E}"/>
          </ac:picMkLst>
        </pc:picChg>
      </pc:sldChg>
      <pc:sldChg chg="modSp mod">
        <pc:chgData name="Lynn Dean" userId="401c32c197215cbe" providerId="LiveId" clId="{8BD00879-E02E-4255-9D97-C0AEA9046665}" dt="2023-05-21T20:34:34.333" v="8515" actId="20577"/>
        <pc:sldMkLst>
          <pc:docMk/>
          <pc:sldMk cId="1887682848" sldId="269"/>
        </pc:sldMkLst>
        <pc:spChg chg="mod">
          <ac:chgData name="Lynn Dean" userId="401c32c197215cbe" providerId="LiveId" clId="{8BD00879-E02E-4255-9D97-C0AEA9046665}" dt="2023-05-21T20:34:34.333" v="8515" actId="20577"/>
          <ac:spMkLst>
            <pc:docMk/>
            <pc:sldMk cId="1887682848" sldId="269"/>
            <ac:spMk id="6" creationId="{8E016F74-F7D6-A33B-AF07-C820DB0F61A7}"/>
          </ac:spMkLst>
        </pc:spChg>
        <pc:spChg chg="mod">
          <ac:chgData name="Lynn Dean" userId="401c32c197215cbe" providerId="LiveId" clId="{8BD00879-E02E-4255-9D97-C0AEA9046665}" dt="2023-05-21T20:34:23.123" v="8503" actId="20577"/>
          <ac:spMkLst>
            <pc:docMk/>
            <pc:sldMk cId="1887682848" sldId="269"/>
            <ac:spMk id="7" creationId="{F9272362-7D61-13E6-EED5-48044AB7997C}"/>
          </ac:spMkLst>
        </pc:spChg>
      </pc:sldChg>
      <pc:sldChg chg="addSp delSp del delDesignElem">
        <pc:chgData name="Lynn Dean" userId="401c32c197215cbe" providerId="LiveId" clId="{8BD00879-E02E-4255-9D97-C0AEA9046665}" dt="2023-05-20T09:11:52.584" v="6463" actId="2696"/>
        <pc:sldMkLst>
          <pc:docMk/>
          <pc:sldMk cId="3766705446" sldId="270"/>
        </pc:sldMkLst>
        <pc:spChg chg="add del">
          <ac:chgData name="Lynn Dean" userId="401c32c197215cbe" providerId="LiveId" clId="{8BD00879-E02E-4255-9D97-C0AEA9046665}" dt="2023-05-20T08:34:16.706" v="4866"/>
          <ac:spMkLst>
            <pc:docMk/>
            <pc:sldMk cId="3766705446" sldId="270"/>
            <ac:spMk id="10" creationId="{F3060C83-F051-4F0E-ABAD-AA0DFC48B218}"/>
          </ac:spMkLst>
        </pc:spChg>
        <pc:spChg chg="add del">
          <ac:chgData name="Lynn Dean" userId="401c32c197215cbe" providerId="LiveId" clId="{8BD00879-E02E-4255-9D97-C0AEA9046665}" dt="2023-05-20T08:34:16.706" v="4866"/>
          <ac:spMkLst>
            <pc:docMk/>
            <pc:sldMk cId="3766705446" sldId="270"/>
            <ac:spMk id="12" creationId="{83C98ABE-055B-441F-B07E-44F97F083C39}"/>
          </ac:spMkLst>
        </pc:spChg>
        <pc:spChg chg="add del">
          <ac:chgData name="Lynn Dean" userId="401c32c197215cbe" providerId="LiveId" clId="{8BD00879-E02E-4255-9D97-C0AEA9046665}" dt="2023-05-20T08:34:16.706" v="4866"/>
          <ac:spMkLst>
            <pc:docMk/>
            <pc:sldMk cId="3766705446" sldId="270"/>
            <ac:spMk id="14" creationId="{29FDB030-9B49-4CED-8CCD-4D99382388AC}"/>
          </ac:spMkLst>
        </pc:spChg>
        <pc:spChg chg="add del">
          <ac:chgData name="Lynn Dean" userId="401c32c197215cbe" providerId="LiveId" clId="{8BD00879-E02E-4255-9D97-C0AEA9046665}" dt="2023-05-20T08:34:16.706" v="4866"/>
          <ac:spMkLst>
            <pc:docMk/>
            <pc:sldMk cId="3766705446" sldId="270"/>
            <ac:spMk id="16" creationId="{3783CA14-24A1-485C-8B30-D6A5D87987AD}"/>
          </ac:spMkLst>
        </pc:spChg>
        <pc:spChg chg="add del">
          <ac:chgData name="Lynn Dean" userId="401c32c197215cbe" providerId="LiveId" clId="{8BD00879-E02E-4255-9D97-C0AEA9046665}" dt="2023-05-20T08:34:16.706" v="4866"/>
          <ac:spMkLst>
            <pc:docMk/>
            <pc:sldMk cId="3766705446" sldId="270"/>
            <ac:spMk id="18" creationId="{9A97C86A-04D6-40F7-AE84-31AB43E6A846}"/>
          </ac:spMkLst>
        </pc:spChg>
        <pc:spChg chg="add del">
          <ac:chgData name="Lynn Dean" userId="401c32c197215cbe" providerId="LiveId" clId="{8BD00879-E02E-4255-9D97-C0AEA9046665}" dt="2023-05-20T08:34:16.706" v="4866"/>
          <ac:spMkLst>
            <pc:docMk/>
            <pc:sldMk cId="3766705446" sldId="270"/>
            <ac:spMk id="20" creationId="{FF9F2414-84E8-453E-B1F3-389FDE8192D9}"/>
          </ac:spMkLst>
        </pc:spChg>
        <pc:spChg chg="add del">
          <ac:chgData name="Lynn Dean" userId="401c32c197215cbe" providerId="LiveId" clId="{8BD00879-E02E-4255-9D97-C0AEA9046665}" dt="2023-05-20T08:34:16.706" v="4866"/>
          <ac:spMkLst>
            <pc:docMk/>
            <pc:sldMk cId="3766705446" sldId="270"/>
            <ac:spMk id="22" creationId="{3ECA69A1-7536-43AC-85EF-C7106179F5ED}"/>
          </ac:spMkLst>
        </pc:spChg>
      </pc:sldChg>
      <pc:sldChg chg="modSp del mod">
        <pc:chgData name="Lynn Dean" userId="401c32c197215cbe" providerId="LiveId" clId="{8BD00879-E02E-4255-9D97-C0AEA9046665}" dt="2023-05-21T20:32:50.004" v="8395" actId="2696"/>
        <pc:sldMkLst>
          <pc:docMk/>
          <pc:sldMk cId="1700354172" sldId="271"/>
        </pc:sldMkLst>
        <pc:spChg chg="mod">
          <ac:chgData name="Lynn Dean" userId="401c32c197215cbe" providerId="LiveId" clId="{8BD00879-E02E-4255-9D97-C0AEA9046665}" dt="2023-05-20T17:16:05.560" v="7451" actId="20577"/>
          <ac:spMkLst>
            <pc:docMk/>
            <pc:sldMk cId="1700354172" sldId="271"/>
            <ac:spMk id="2" creationId="{774F24B4-B45A-E14F-C192-7969D7E539C6}"/>
          </ac:spMkLst>
        </pc:spChg>
        <pc:spChg chg="mod">
          <ac:chgData name="Lynn Dean" userId="401c32c197215cbe" providerId="LiveId" clId="{8BD00879-E02E-4255-9D97-C0AEA9046665}" dt="2023-05-20T08:34:16.706" v="4866"/>
          <ac:spMkLst>
            <pc:docMk/>
            <pc:sldMk cId="1700354172" sldId="271"/>
            <ac:spMk id="3" creationId="{A0743FE2-25F5-FAAD-9F4D-3FA562897043}"/>
          </ac:spMkLst>
        </pc:spChg>
      </pc:sldChg>
      <pc:sldChg chg="modSp new del mod">
        <pc:chgData name="Lynn Dean" userId="401c32c197215cbe" providerId="LiveId" clId="{8BD00879-E02E-4255-9D97-C0AEA9046665}" dt="2023-05-20T09:06:37.481" v="6413" actId="2696"/>
        <pc:sldMkLst>
          <pc:docMk/>
          <pc:sldMk cId="3912436797" sldId="272"/>
        </pc:sldMkLst>
        <pc:spChg chg="mod">
          <ac:chgData name="Lynn Dean" userId="401c32c197215cbe" providerId="LiveId" clId="{8BD00879-E02E-4255-9D97-C0AEA9046665}" dt="2023-05-20T08:55:33.022" v="5779" actId="6549"/>
          <ac:spMkLst>
            <pc:docMk/>
            <pc:sldMk cId="3912436797" sldId="272"/>
            <ac:spMk id="2" creationId="{19D45880-ED9B-D486-00C1-5DECB3886EB9}"/>
          </ac:spMkLst>
        </pc:spChg>
        <pc:spChg chg="mod">
          <ac:chgData name="Lynn Dean" userId="401c32c197215cbe" providerId="LiveId" clId="{8BD00879-E02E-4255-9D97-C0AEA9046665}" dt="2023-05-20T08:34:16.706" v="4866"/>
          <ac:spMkLst>
            <pc:docMk/>
            <pc:sldMk cId="3912436797" sldId="272"/>
            <ac:spMk id="3" creationId="{DC1DF340-EB31-78FE-234C-83AC6B5C6AE7}"/>
          </ac:spMkLst>
        </pc:spChg>
      </pc:sldChg>
      <pc:sldChg chg="modSp new del">
        <pc:chgData name="Lynn Dean" userId="401c32c197215cbe" providerId="LiveId" clId="{8BD00879-E02E-4255-9D97-C0AEA9046665}" dt="2023-05-20T16:51:45.579" v="6547" actId="2696"/>
        <pc:sldMkLst>
          <pc:docMk/>
          <pc:sldMk cId="3773500094" sldId="273"/>
        </pc:sldMkLst>
        <pc:spChg chg="mod">
          <ac:chgData name="Lynn Dean" userId="401c32c197215cbe" providerId="LiveId" clId="{8BD00879-E02E-4255-9D97-C0AEA9046665}" dt="2023-05-20T08:34:16.706" v="4866"/>
          <ac:spMkLst>
            <pc:docMk/>
            <pc:sldMk cId="3773500094" sldId="273"/>
            <ac:spMk id="2" creationId="{110DCC9A-4573-FC5B-5DF1-0ED7AC9074C1}"/>
          </ac:spMkLst>
        </pc:spChg>
        <pc:spChg chg="mod">
          <ac:chgData name="Lynn Dean" userId="401c32c197215cbe" providerId="LiveId" clId="{8BD00879-E02E-4255-9D97-C0AEA9046665}" dt="2023-05-20T08:34:16.706" v="4866"/>
          <ac:spMkLst>
            <pc:docMk/>
            <pc:sldMk cId="3773500094" sldId="273"/>
            <ac:spMk id="3" creationId="{A132F734-C9E2-6A03-42B1-CA160C1E99FC}"/>
          </ac:spMkLst>
        </pc:spChg>
      </pc:sldChg>
      <pc:sldChg chg="addSp delSp modSp new mod setBg">
        <pc:chgData name="Lynn Dean" userId="401c32c197215cbe" providerId="LiveId" clId="{8BD00879-E02E-4255-9D97-C0AEA9046665}" dt="2023-05-20T16:49:43.903" v="6542" actId="6549"/>
        <pc:sldMkLst>
          <pc:docMk/>
          <pc:sldMk cId="2035158372" sldId="274"/>
        </pc:sldMkLst>
        <pc:spChg chg="mod">
          <ac:chgData name="Lynn Dean" userId="401c32c197215cbe" providerId="LiveId" clId="{8BD00879-E02E-4255-9D97-C0AEA9046665}" dt="2023-05-20T09:09:43.667" v="6431" actId="14100"/>
          <ac:spMkLst>
            <pc:docMk/>
            <pc:sldMk cId="2035158372" sldId="274"/>
            <ac:spMk id="2" creationId="{C74D7E80-CE9B-1C07-6800-6B6E84B58BCE}"/>
          </ac:spMkLst>
        </pc:spChg>
        <pc:spChg chg="mod">
          <ac:chgData name="Lynn Dean" userId="401c32c197215cbe" providerId="LiveId" clId="{8BD00879-E02E-4255-9D97-C0AEA9046665}" dt="2023-05-20T16:49:43.903" v="6542" actId="6549"/>
          <ac:spMkLst>
            <pc:docMk/>
            <pc:sldMk cId="2035158372" sldId="274"/>
            <ac:spMk id="3" creationId="{0D229215-5947-241B-1D45-52069CF22BBB}"/>
          </ac:spMkLst>
        </pc:spChg>
        <pc:spChg chg="add del">
          <ac:chgData name="Lynn Dean" userId="401c32c197215cbe" providerId="LiveId" clId="{8BD00879-E02E-4255-9D97-C0AEA9046665}" dt="2023-05-20T09:07:44.173" v="6415" actId="26606"/>
          <ac:spMkLst>
            <pc:docMk/>
            <pc:sldMk cId="2035158372" sldId="274"/>
            <ac:spMk id="8" creationId="{100EDD19-6802-4EC3-95CE-CFFAB042CFD6}"/>
          </ac:spMkLst>
        </pc:spChg>
        <pc:spChg chg="add">
          <ac:chgData name="Lynn Dean" userId="401c32c197215cbe" providerId="LiveId" clId="{8BD00879-E02E-4255-9D97-C0AEA9046665}" dt="2023-05-20T09:08:01.681" v="6418" actId="26606"/>
          <ac:spMkLst>
            <pc:docMk/>
            <pc:sldMk cId="2035158372" sldId="274"/>
            <ac:spMk id="9" creationId="{79BB35BC-D5C2-4C8B-A22A-A71E6191913B}"/>
          </ac:spMkLst>
        </pc:spChg>
        <pc:spChg chg="add del">
          <ac:chgData name="Lynn Dean" userId="401c32c197215cbe" providerId="LiveId" clId="{8BD00879-E02E-4255-9D97-C0AEA9046665}" dt="2023-05-20T09:07:44.173" v="6415" actId="26606"/>
          <ac:spMkLst>
            <pc:docMk/>
            <pc:sldMk cId="2035158372" sldId="274"/>
            <ac:spMk id="10" creationId="{DB17E863-922E-4C26-BD64-E8FD41D28661}"/>
          </ac:spMkLst>
        </pc:spChg>
        <pc:spChg chg="add del">
          <ac:chgData name="Lynn Dean" userId="401c32c197215cbe" providerId="LiveId" clId="{8BD00879-E02E-4255-9D97-C0AEA9046665}" dt="2023-05-20T09:08:01.642" v="6417" actId="26606"/>
          <ac:spMkLst>
            <pc:docMk/>
            <pc:sldMk cId="2035158372" sldId="274"/>
            <ac:spMk id="12" creationId="{975D1CFA-2CDB-4B64-BD9F-85744E8DA12F}"/>
          </ac:spMkLst>
        </pc:spChg>
        <pc:spChg chg="add del">
          <ac:chgData name="Lynn Dean" userId="401c32c197215cbe" providerId="LiveId" clId="{8BD00879-E02E-4255-9D97-C0AEA9046665}" dt="2023-05-20T09:08:01.642" v="6417" actId="26606"/>
          <ac:spMkLst>
            <pc:docMk/>
            <pc:sldMk cId="2035158372" sldId="274"/>
            <ac:spMk id="13" creationId="{EDDBB197-D710-4A4F-A9CA-FD2177498BE8}"/>
          </ac:spMkLst>
        </pc:spChg>
        <pc:grpChg chg="add del">
          <ac:chgData name="Lynn Dean" userId="401c32c197215cbe" providerId="LiveId" clId="{8BD00879-E02E-4255-9D97-C0AEA9046665}" dt="2023-05-20T09:08:01.642" v="6417" actId="26606"/>
          <ac:grpSpMkLst>
            <pc:docMk/>
            <pc:sldMk cId="2035158372" sldId="274"/>
            <ac:grpSpMk id="14" creationId="{25EE5136-01F1-466C-962D-BA9B4C6757AA}"/>
          </ac:grpSpMkLst>
        </pc:grpChg>
        <pc:picChg chg="add mod">
          <ac:chgData name="Lynn Dean" userId="401c32c197215cbe" providerId="LiveId" clId="{8BD00879-E02E-4255-9D97-C0AEA9046665}" dt="2023-05-20T09:13:01.446" v="6464" actId="14100"/>
          <ac:picMkLst>
            <pc:docMk/>
            <pc:sldMk cId="2035158372" sldId="274"/>
            <ac:picMk id="5" creationId="{E9FD54B4-238C-3BFC-1728-9E9323A33101}"/>
          </ac:picMkLst>
        </pc:picChg>
        <pc:picChg chg="add del">
          <ac:chgData name="Lynn Dean" userId="401c32c197215cbe" providerId="LiveId" clId="{8BD00879-E02E-4255-9D97-C0AEA9046665}" dt="2023-05-20T09:08:01.642" v="6417" actId="26606"/>
          <ac:picMkLst>
            <pc:docMk/>
            <pc:sldMk cId="2035158372" sldId="274"/>
            <ac:picMk id="7" creationId="{31EA40E7-6690-68E4-CB5D-2721F1DCCD55}"/>
          </ac:picMkLst>
        </pc:picChg>
      </pc:sldChg>
      <pc:sldChg chg="new del">
        <pc:chgData name="Lynn Dean" userId="401c32c197215cbe" providerId="LiveId" clId="{8BD00879-E02E-4255-9D97-C0AEA9046665}" dt="2023-05-18T14:07:13.195" v="3255" actId="2696"/>
        <pc:sldMkLst>
          <pc:docMk/>
          <pc:sldMk cId="399825580" sldId="275"/>
        </pc:sldMkLst>
      </pc:sldChg>
      <pc:sldChg chg="new del">
        <pc:chgData name="Lynn Dean" userId="401c32c197215cbe" providerId="LiveId" clId="{8BD00879-E02E-4255-9D97-C0AEA9046665}" dt="2023-05-18T14:06:10.266" v="3253" actId="2696"/>
        <pc:sldMkLst>
          <pc:docMk/>
          <pc:sldMk cId="3064775477" sldId="276"/>
        </pc:sldMkLst>
      </pc:sldChg>
      <pc:sldChg chg="addSp delSp modSp add mod ord setBg delDesignElem">
        <pc:chgData name="Lynn Dean" userId="401c32c197215cbe" providerId="LiveId" clId="{8BD00879-E02E-4255-9D97-C0AEA9046665}" dt="2023-05-21T20:31:36.944" v="8389"/>
        <pc:sldMkLst>
          <pc:docMk/>
          <pc:sldMk cId="3206927799" sldId="277"/>
        </pc:sldMkLst>
        <pc:spChg chg="mod">
          <ac:chgData name="Lynn Dean" userId="401c32c197215cbe" providerId="LiveId" clId="{8BD00879-E02E-4255-9D97-C0AEA9046665}" dt="2023-05-20T08:34:44.885" v="4868" actId="26606"/>
          <ac:spMkLst>
            <pc:docMk/>
            <pc:sldMk cId="3206927799" sldId="277"/>
            <ac:spMk id="2" creationId="{275CCC35-CFE6-A21B-11EE-105EA71433D9}"/>
          </ac:spMkLst>
        </pc:spChg>
        <pc:spChg chg="mod">
          <ac:chgData name="Lynn Dean" userId="401c32c197215cbe" providerId="LiveId" clId="{8BD00879-E02E-4255-9D97-C0AEA9046665}" dt="2023-05-20T08:34:44.885" v="4868" actId="26606"/>
          <ac:spMkLst>
            <pc:docMk/>
            <pc:sldMk cId="3206927799" sldId="277"/>
            <ac:spMk id="3" creationId="{03AF8B95-CD0A-30F7-D146-8735B3D601E0}"/>
          </ac:spMkLst>
        </pc:spChg>
        <pc:spChg chg="del">
          <ac:chgData name="Lynn Dean" userId="401c32c197215cbe" providerId="LiveId" clId="{8BD00879-E02E-4255-9D97-C0AEA9046665}" dt="2023-05-18T14:05:51.024" v="3252"/>
          <ac:spMkLst>
            <pc:docMk/>
            <pc:sldMk cId="3206927799" sldId="277"/>
            <ac:spMk id="8" creationId="{907EF6B7-1338-4443-8C46-6A318D952DFD}"/>
          </ac:spMkLst>
        </pc:spChg>
        <pc:spChg chg="add">
          <ac:chgData name="Lynn Dean" userId="401c32c197215cbe" providerId="LiveId" clId="{8BD00879-E02E-4255-9D97-C0AEA9046665}" dt="2023-05-20T08:34:44.885" v="4868" actId="26606"/>
          <ac:spMkLst>
            <pc:docMk/>
            <pc:sldMk cId="3206927799" sldId="277"/>
            <ac:spMk id="9" creationId="{79BB35BC-D5C2-4C8B-A22A-A71E6191913B}"/>
          </ac:spMkLst>
        </pc:spChg>
        <pc:spChg chg="del">
          <ac:chgData name="Lynn Dean" userId="401c32c197215cbe" providerId="LiveId" clId="{8BD00879-E02E-4255-9D97-C0AEA9046665}" dt="2023-05-18T14:05:51.024" v="3252"/>
          <ac:spMkLst>
            <pc:docMk/>
            <pc:sldMk cId="3206927799" sldId="277"/>
            <ac:spMk id="10" creationId="{DAAE4CDD-124C-4DCF-9584-B6033B545DD5}"/>
          </ac:spMkLst>
        </pc:spChg>
        <pc:spChg chg="del">
          <ac:chgData name="Lynn Dean" userId="401c32c197215cbe" providerId="LiveId" clId="{8BD00879-E02E-4255-9D97-C0AEA9046665}" dt="2023-05-18T14:05:51.024" v="3252"/>
          <ac:spMkLst>
            <pc:docMk/>
            <pc:sldMk cId="3206927799" sldId="277"/>
            <ac:spMk id="12" creationId="{081E4A58-353D-44AE-B2FC-2A74E2E400F7}"/>
          </ac:spMkLst>
        </pc:spChg>
        <pc:picChg chg="add">
          <ac:chgData name="Lynn Dean" userId="401c32c197215cbe" providerId="LiveId" clId="{8BD00879-E02E-4255-9D97-C0AEA9046665}" dt="2023-05-20T08:34:44.885" v="4868" actId="26606"/>
          <ac:picMkLst>
            <pc:docMk/>
            <pc:sldMk cId="3206927799" sldId="277"/>
            <ac:picMk id="5" creationId="{91626E87-4884-5A7C-5E4C-D7E44C4C4811}"/>
          </ac:picMkLst>
        </pc:picChg>
      </pc:sldChg>
      <pc:sldChg chg="addSp modSp add del mod setBg">
        <pc:chgData name="Lynn Dean" userId="401c32c197215cbe" providerId="LiveId" clId="{8BD00879-E02E-4255-9D97-C0AEA9046665}" dt="2023-05-21T20:32:14.122" v="8393" actId="2696"/>
        <pc:sldMkLst>
          <pc:docMk/>
          <pc:sldMk cId="3284931793" sldId="278"/>
        </pc:sldMkLst>
        <pc:spChg chg="mod">
          <ac:chgData name="Lynn Dean" userId="401c32c197215cbe" providerId="LiveId" clId="{8BD00879-E02E-4255-9D97-C0AEA9046665}" dt="2023-05-20T08:36:00.127" v="4869" actId="26606"/>
          <ac:spMkLst>
            <pc:docMk/>
            <pc:sldMk cId="3284931793" sldId="278"/>
            <ac:spMk id="2" creationId="{19D45880-ED9B-D486-00C1-5DECB3886EB9}"/>
          </ac:spMkLst>
        </pc:spChg>
        <pc:spChg chg="mod">
          <ac:chgData name="Lynn Dean" userId="401c32c197215cbe" providerId="LiveId" clId="{8BD00879-E02E-4255-9D97-C0AEA9046665}" dt="2023-05-20T08:36:00.127" v="4869" actId="26606"/>
          <ac:spMkLst>
            <pc:docMk/>
            <pc:sldMk cId="3284931793" sldId="278"/>
            <ac:spMk id="3" creationId="{DC1DF340-EB31-78FE-234C-83AC6B5C6AE7}"/>
          </ac:spMkLst>
        </pc:spChg>
        <pc:spChg chg="add">
          <ac:chgData name="Lynn Dean" userId="401c32c197215cbe" providerId="LiveId" clId="{8BD00879-E02E-4255-9D97-C0AEA9046665}" dt="2023-05-20T08:36:00.127" v="4869" actId="26606"/>
          <ac:spMkLst>
            <pc:docMk/>
            <pc:sldMk cId="3284931793" sldId="278"/>
            <ac:spMk id="8" creationId="{100EDD19-6802-4EC3-95CE-CFFAB042CFD6}"/>
          </ac:spMkLst>
        </pc:spChg>
        <pc:spChg chg="add">
          <ac:chgData name="Lynn Dean" userId="401c32c197215cbe" providerId="LiveId" clId="{8BD00879-E02E-4255-9D97-C0AEA9046665}" dt="2023-05-20T08:36:00.127" v="4869" actId="26606"/>
          <ac:spMkLst>
            <pc:docMk/>
            <pc:sldMk cId="3284931793" sldId="278"/>
            <ac:spMk id="10" creationId="{DB17E863-922E-4C26-BD64-E8FD41D28661}"/>
          </ac:spMkLst>
        </pc:spChg>
      </pc:sldChg>
      <pc:sldChg chg="addSp delSp modSp new mod setBg modClrScheme chgLayout">
        <pc:chgData name="Lynn Dean" userId="401c32c197215cbe" providerId="LiveId" clId="{8BD00879-E02E-4255-9D97-C0AEA9046665}" dt="2023-05-20T08:56:32.968" v="5910" actId="20577"/>
        <pc:sldMkLst>
          <pc:docMk/>
          <pc:sldMk cId="4180854988" sldId="279"/>
        </pc:sldMkLst>
        <pc:spChg chg="add del">
          <ac:chgData name="Lynn Dean" userId="401c32c197215cbe" providerId="LiveId" clId="{8BD00879-E02E-4255-9D97-C0AEA9046665}" dt="2023-05-20T08:42:12.993" v="4886" actId="22"/>
          <ac:spMkLst>
            <pc:docMk/>
            <pc:sldMk cId="4180854988" sldId="279"/>
            <ac:spMk id="3" creationId="{147ACFE6-7E68-6633-0B08-FFE8C8DCD8FE}"/>
          </ac:spMkLst>
        </pc:spChg>
        <pc:spChg chg="add del mod ord">
          <ac:chgData name="Lynn Dean" userId="401c32c197215cbe" providerId="LiveId" clId="{8BD00879-E02E-4255-9D97-C0AEA9046665}" dt="2023-05-20T08:42:12.702" v="4885" actId="700"/>
          <ac:spMkLst>
            <pc:docMk/>
            <pc:sldMk cId="4180854988" sldId="279"/>
            <ac:spMk id="4" creationId="{3CA86EB4-A104-7B33-C399-CE540B46E9AC}"/>
          </ac:spMkLst>
        </pc:spChg>
        <pc:spChg chg="add del mod ord">
          <ac:chgData name="Lynn Dean" userId="401c32c197215cbe" providerId="LiveId" clId="{8BD00879-E02E-4255-9D97-C0AEA9046665}" dt="2023-05-20T08:42:12.702" v="4885" actId="700"/>
          <ac:spMkLst>
            <pc:docMk/>
            <pc:sldMk cId="4180854988" sldId="279"/>
            <ac:spMk id="5" creationId="{BFEA6784-1A2A-E2A4-252B-E6704258DBD1}"/>
          </ac:spMkLst>
        </pc:spChg>
        <pc:spChg chg="add del mod ord">
          <ac:chgData name="Lynn Dean" userId="401c32c197215cbe" providerId="LiveId" clId="{8BD00879-E02E-4255-9D97-C0AEA9046665}" dt="2023-05-20T08:43:06.722" v="4889" actId="700"/>
          <ac:spMkLst>
            <pc:docMk/>
            <pc:sldMk cId="4180854988" sldId="279"/>
            <ac:spMk id="6" creationId="{80C861FD-05EC-4A7B-169D-45C35666CFDA}"/>
          </ac:spMkLst>
        </pc:spChg>
        <pc:spChg chg="add mod ord">
          <ac:chgData name="Lynn Dean" userId="401c32c197215cbe" providerId="LiveId" clId="{8BD00879-E02E-4255-9D97-C0AEA9046665}" dt="2023-05-20T08:44:36.803" v="4927" actId="26606"/>
          <ac:spMkLst>
            <pc:docMk/>
            <pc:sldMk cId="4180854988" sldId="279"/>
            <ac:spMk id="7" creationId="{DEEA249F-6FD8-2635-9DCF-17FB9DB62330}"/>
          </ac:spMkLst>
        </pc:spChg>
        <pc:spChg chg="add mod ord">
          <ac:chgData name="Lynn Dean" userId="401c32c197215cbe" providerId="LiveId" clId="{8BD00879-E02E-4255-9D97-C0AEA9046665}" dt="2023-05-20T08:56:32.968" v="5910" actId="20577"/>
          <ac:spMkLst>
            <pc:docMk/>
            <pc:sldMk cId="4180854988" sldId="279"/>
            <ac:spMk id="8" creationId="{36903BF4-5D2C-6412-5FD8-4A1DE13BD9E4}"/>
          </ac:spMkLst>
        </pc:spChg>
        <pc:spChg chg="add">
          <ac:chgData name="Lynn Dean" userId="401c32c197215cbe" providerId="LiveId" clId="{8BD00879-E02E-4255-9D97-C0AEA9046665}" dt="2023-05-20T08:44:36.803" v="4927" actId="26606"/>
          <ac:spMkLst>
            <pc:docMk/>
            <pc:sldMk cId="4180854988" sldId="279"/>
            <ac:spMk id="13" creationId="{100EDD19-6802-4EC3-95CE-CFFAB042CFD6}"/>
          </ac:spMkLst>
        </pc:spChg>
        <pc:spChg chg="add">
          <ac:chgData name="Lynn Dean" userId="401c32c197215cbe" providerId="LiveId" clId="{8BD00879-E02E-4255-9D97-C0AEA9046665}" dt="2023-05-20T08:44:36.803" v="4927" actId="26606"/>
          <ac:spMkLst>
            <pc:docMk/>
            <pc:sldMk cId="4180854988" sldId="279"/>
            <ac:spMk id="15" creationId="{DB17E863-922E-4C26-BD64-E8FD41D28661}"/>
          </ac:spMkLst>
        </pc:spChg>
      </pc:sldChg>
      <pc:sldChg chg="addSp delSp modSp new mod modClrScheme chgLayout">
        <pc:chgData name="Lynn Dean" userId="401c32c197215cbe" providerId="LiveId" clId="{8BD00879-E02E-4255-9D97-C0AEA9046665}" dt="2023-05-21T20:32:22.702" v="8394" actId="20577"/>
        <pc:sldMkLst>
          <pc:docMk/>
          <pc:sldMk cId="3582584628" sldId="280"/>
        </pc:sldMkLst>
        <pc:spChg chg="del mod ord">
          <ac:chgData name="Lynn Dean" userId="401c32c197215cbe" providerId="LiveId" clId="{8BD00879-E02E-4255-9D97-C0AEA9046665}" dt="2023-05-20T08:57:03.534" v="5912" actId="700"/>
          <ac:spMkLst>
            <pc:docMk/>
            <pc:sldMk cId="3582584628" sldId="280"/>
            <ac:spMk id="2" creationId="{D1D3FB82-4CB6-04BF-1840-EA4683B883A0}"/>
          </ac:spMkLst>
        </pc:spChg>
        <pc:spChg chg="del mod ord">
          <ac:chgData name="Lynn Dean" userId="401c32c197215cbe" providerId="LiveId" clId="{8BD00879-E02E-4255-9D97-C0AEA9046665}" dt="2023-05-20T08:57:03.534" v="5912" actId="700"/>
          <ac:spMkLst>
            <pc:docMk/>
            <pc:sldMk cId="3582584628" sldId="280"/>
            <ac:spMk id="3" creationId="{9A086EB2-B9A4-FF39-39C1-496F7117F345}"/>
          </ac:spMkLst>
        </pc:spChg>
        <pc:spChg chg="add del mod ord">
          <ac:chgData name="Lynn Dean" userId="401c32c197215cbe" providerId="LiveId" clId="{8BD00879-E02E-4255-9D97-C0AEA9046665}" dt="2023-05-20T08:57:23.636" v="5913" actId="700"/>
          <ac:spMkLst>
            <pc:docMk/>
            <pc:sldMk cId="3582584628" sldId="280"/>
            <ac:spMk id="4" creationId="{12083DDC-7743-8F6E-2489-0AA94AAF35ED}"/>
          </ac:spMkLst>
        </pc:spChg>
        <pc:spChg chg="add del mod ord">
          <ac:chgData name="Lynn Dean" userId="401c32c197215cbe" providerId="LiveId" clId="{8BD00879-E02E-4255-9D97-C0AEA9046665}" dt="2023-05-20T08:57:23.636" v="5913" actId="700"/>
          <ac:spMkLst>
            <pc:docMk/>
            <pc:sldMk cId="3582584628" sldId="280"/>
            <ac:spMk id="5" creationId="{F0E7D52B-02EA-B5E9-65AB-96F3182807E8}"/>
          </ac:spMkLst>
        </pc:spChg>
        <pc:spChg chg="add del mod ord">
          <ac:chgData name="Lynn Dean" userId="401c32c197215cbe" providerId="LiveId" clId="{8BD00879-E02E-4255-9D97-C0AEA9046665}" dt="2023-05-20T08:57:23.636" v="5913" actId="700"/>
          <ac:spMkLst>
            <pc:docMk/>
            <pc:sldMk cId="3582584628" sldId="280"/>
            <ac:spMk id="6" creationId="{50DC0DB6-6FDE-D862-A60A-139540A5E2EE}"/>
          </ac:spMkLst>
        </pc:spChg>
        <pc:spChg chg="add del mod ord">
          <ac:chgData name="Lynn Dean" userId="401c32c197215cbe" providerId="LiveId" clId="{8BD00879-E02E-4255-9D97-C0AEA9046665}" dt="2023-05-20T08:57:23.636" v="5913" actId="700"/>
          <ac:spMkLst>
            <pc:docMk/>
            <pc:sldMk cId="3582584628" sldId="280"/>
            <ac:spMk id="7" creationId="{21687C57-F926-28DE-31FE-8546FE440276}"/>
          </ac:spMkLst>
        </pc:spChg>
        <pc:spChg chg="add del mod ord">
          <ac:chgData name="Lynn Dean" userId="401c32c197215cbe" providerId="LiveId" clId="{8BD00879-E02E-4255-9D97-C0AEA9046665}" dt="2023-05-20T08:57:23.636" v="5913" actId="700"/>
          <ac:spMkLst>
            <pc:docMk/>
            <pc:sldMk cId="3582584628" sldId="280"/>
            <ac:spMk id="8" creationId="{1D2FAE1C-7E47-8D0B-29B0-7096D8FBF95C}"/>
          </ac:spMkLst>
        </pc:spChg>
        <pc:spChg chg="add mod ord">
          <ac:chgData name="Lynn Dean" userId="401c32c197215cbe" providerId="LiveId" clId="{8BD00879-E02E-4255-9D97-C0AEA9046665}" dt="2023-05-21T20:32:22.702" v="8394" actId="20577"/>
          <ac:spMkLst>
            <pc:docMk/>
            <pc:sldMk cId="3582584628" sldId="280"/>
            <ac:spMk id="9" creationId="{FC7A6933-EE08-FE3E-38FF-4B09F3C0AEE2}"/>
          </ac:spMkLst>
        </pc:spChg>
        <pc:spChg chg="add mod ord">
          <ac:chgData name="Lynn Dean" userId="401c32c197215cbe" providerId="LiveId" clId="{8BD00879-E02E-4255-9D97-C0AEA9046665}" dt="2023-05-20T09:05:00.112" v="6393" actId="14100"/>
          <ac:spMkLst>
            <pc:docMk/>
            <pc:sldMk cId="3582584628" sldId="280"/>
            <ac:spMk id="10" creationId="{F01FEC55-FAF3-EC44-0DB4-BD09D1FCBD7B}"/>
          </ac:spMkLst>
        </pc:spChg>
        <pc:spChg chg="add mod ord">
          <ac:chgData name="Lynn Dean" userId="401c32c197215cbe" providerId="LiveId" clId="{8BD00879-E02E-4255-9D97-C0AEA9046665}" dt="2023-05-20T09:03:41.733" v="6375" actId="5793"/>
          <ac:spMkLst>
            <pc:docMk/>
            <pc:sldMk cId="3582584628" sldId="280"/>
            <ac:spMk id="11" creationId="{125CF406-262B-FA26-64A2-835307F5ADF2}"/>
          </ac:spMkLst>
        </pc:spChg>
        <pc:spChg chg="add del mod">
          <ac:chgData name="Lynn Dean" userId="401c32c197215cbe" providerId="LiveId" clId="{8BD00879-E02E-4255-9D97-C0AEA9046665}" dt="2023-05-20T09:06:22.894" v="6412"/>
          <ac:spMkLst>
            <pc:docMk/>
            <pc:sldMk cId="3582584628" sldId="280"/>
            <ac:spMk id="12" creationId="{861097F8-95F2-6686-CBBC-54076E0D7AFE}"/>
          </ac:spMkLst>
        </pc:spChg>
        <pc:picChg chg="add mod">
          <ac:chgData name="Lynn Dean" userId="401c32c197215cbe" providerId="LiveId" clId="{8BD00879-E02E-4255-9D97-C0AEA9046665}" dt="2023-05-20T09:05:46.368" v="6402" actId="14100"/>
          <ac:picMkLst>
            <pc:docMk/>
            <pc:sldMk cId="3582584628" sldId="280"/>
            <ac:picMk id="13" creationId="{04153E02-7777-4749-07D2-697368734F80}"/>
          </ac:picMkLst>
        </pc:picChg>
      </pc:sldChg>
      <pc:sldChg chg="addSp modSp new mod setBg">
        <pc:chgData name="Lynn Dean" userId="401c32c197215cbe" providerId="LiveId" clId="{8BD00879-E02E-4255-9D97-C0AEA9046665}" dt="2023-05-20T17:26:33.292" v="8089" actId="26606"/>
        <pc:sldMkLst>
          <pc:docMk/>
          <pc:sldMk cId="374239250" sldId="281"/>
        </pc:sldMkLst>
        <pc:spChg chg="mod">
          <ac:chgData name="Lynn Dean" userId="401c32c197215cbe" providerId="LiveId" clId="{8BD00879-E02E-4255-9D97-C0AEA9046665}" dt="2023-05-20T17:26:33.292" v="8089" actId="26606"/>
          <ac:spMkLst>
            <pc:docMk/>
            <pc:sldMk cId="374239250" sldId="281"/>
            <ac:spMk id="2" creationId="{7FB89BBD-6EBB-6842-E78A-DC7E32DB5A45}"/>
          </ac:spMkLst>
        </pc:spChg>
        <pc:spChg chg="mod">
          <ac:chgData name="Lynn Dean" userId="401c32c197215cbe" providerId="LiveId" clId="{8BD00879-E02E-4255-9D97-C0AEA9046665}" dt="2023-05-20T17:26:33.292" v="8089" actId="26606"/>
          <ac:spMkLst>
            <pc:docMk/>
            <pc:sldMk cId="374239250" sldId="281"/>
            <ac:spMk id="3" creationId="{2F15AEC5-787C-3F0D-E0A3-A42E202B9435}"/>
          </ac:spMkLst>
        </pc:spChg>
        <pc:spChg chg="add">
          <ac:chgData name="Lynn Dean" userId="401c32c197215cbe" providerId="LiveId" clId="{8BD00879-E02E-4255-9D97-C0AEA9046665}" dt="2023-05-20T17:26:33.292" v="8089" actId="26606"/>
          <ac:spMkLst>
            <pc:docMk/>
            <pc:sldMk cId="374239250" sldId="281"/>
            <ac:spMk id="8" creationId="{907EF6B7-1338-4443-8C46-6A318D952DFD}"/>
          </ac:spMkLst>
        </pc:spChg>
        <pc:spChg chg="add">
          <ac:chgData name="Lynn Dean" userId="401c32c197215cbe" providerId="LiveId" clId="{8BD00879-E02E-4255-9D97-C0AEA9046665}" dt="2023-05-20T17:26:33.292" v="8089" actId="26606"/>
          <ac:spMkLst>
            <pc:docMk/>
            <pc:sldMk cId="374239250" sldId="281"/>
            <ac:spMk id="10" creationId="{DAAE4CDD-124C-4DCF-9584-B6033B545DD5}"/>
          </ac:spMkLst>
        </pc:spChg>
        <pc:spChg chg="add">
          <ac:chgData name="Lynn Dean" userId="401c32c197215cbe" providerId="LiveId" clId="{8BD00879-E02E-4255-9D97-C0AEA9046665}" dt="2023-05-20T17:26:33.292" v="8089" actId="26606"/>
          <ac:spMkLst>
            <pc:docMk/>
            <pc:sldMk cId="374239250" sldId="281"/>
            <ac:spMk id="12" creationId="{081E4A58-353D-44AE-B2FC-2A74E2E400F7}"/>
          </ac:spMkLst>
        </pc:spChg>
      </pc:sldChg>
      <pc:sldChg chg="add del">
        <pc:chgData name="Lynn Dean" userId="401c32c197215cbe" providerId="LiveId" clId="{8BD00879-E02E-4255-9D97-C0AEA9046665}" dt="2023-05-20T17:15:35.930" v="7448" actId="2696"/>
        <pc:sldMkLst>
          <pc:docMk/>
          <pc:sldMk cId="3564057952" sldId="281"/>
        </pc:sldMkLst>
      </pc:sldChg>
      <pc:sldChg chg="addSp delSp modSp new mod setBg">
        <pc:chgData name="Lynn Dean" userId="401c32c197215cbe" providerId="LiveId" clId="{8BD00879-E02E-4255-9D97-C0AEA9046665}" dt="2023-05-20T18:40:23.140" v="8370" actId="6549"/>
        <pc:sldMkLst>
          <pc:docMk/>
          <pc:sldMk cId="363175523" sldId="282"/>
        </pc:sldMkLst>
        <pc:spChg chg="mod">
          <ac:chgData name="Lynn Dean" userId="401c32c197215cbe" providerId="LiveId" clId="{8BD00879-E02E-4255-9D97-C0AEA9046665}" dt="2023-05-20T18:39:37.166" v="8355" actId="26606"/>
          <ac:spMkLst>
            <pc:docMk/>
            <pc:sldMk cId="363175523" sldId="282"/>
            <ac:spMk id="2" creationId="{70F443BC-7C19-A57D-DD56-53A2CCA28763}"/>
          </ac:spMkLst>
        </pc:spChg>
        <pc:spChg chg="add del mod">
          <ac:chgData name="Lynn Dean" userId="401c32c197215cbe" providerId="LiveId" clId="{8BD00879-E02E-4255-9D97-C0AEA9046665}" dt="2023-05-20T18:39:37.166" v="8355" actId="26606"/>
          <ac:spMkLst>
            <pc:docMk/>
            <pc:sldMk cId="363175523" sldId="282"/>
            <ac:spMk id="3" creationId="{D1EACAF2-01FC-88EA-9724-8FE71C0978CD}"/>
          </ac:spMkLst>
        </pc:spChg>
        <pc:spChg chg="add del">
          <ac:chgData name="Lynn Dean" userId="401c32c197215cbe" providerId="LiveId" clId="{8BD00879-E02E-4255-9D97-C0AEA9046665}" dt="2023-05-20T18:39:37.166" v="8355" actId="26606"/>
          <ac:spMkLst>
            <pc:docMk/>
            <pc:sldMk cId="363175523" sldId="282"/>
            <ac:spMk id="8" creationId="{777A147A-9ED8-46B4-8660-1B3C2AA880B5}"/>
          </ac:spMkLst>
        </pc:spChg>
        <pc:spChg chg="add del">
          <ac:chgData name="Lynn Dean" userId="401c32c197215cbe" providerId="LiveId" clId="{8BD00879-E02E-4255-9D97-C0AEA9046665}" dt="2023-05-20T18:39:37.166" v="8355" actId="26606"/>
          <ac:spMkLst>
            <pc:docMk/>
            <pc:sldMk cId="363175523" sldId="282"/>
            <ac:spMk id="10" creationId="{5D6C15A0-C087-4593-8414-2B4EC1CDC3DE}"/>
          </ac:spMkLst>
        </pc:spChg>
        <pc:spChg chg="add del">
          <ac:chgData name="Lynn Dean" userId="401c32c197215cbe" providerId="LiveId" clId="{8BD00879-E02E-4255-9D97-C0AEA9046665}" dt="2023-05-20T18:39:37.130" v="8354" actId="26606"/>
          <ac:spMkLst>
            <pc:docMk/>
            <pc:sldMk cId="363175523" sldId="282"/>
            <ac:spMk id="15" creationId="{777A147A-9ED8-46B4-8660-1B3C2AA880B5}"/>
          </ac:spMkLst>
        </pc:spChg>
        <pc:spChg chg="add del">
          <ac:chgData name="Lynn Dean" userId="401c32c197215cbe" providerId="LiveId" clId="{8BD00879-E02E-4255-9D97-C0AEA9046665}" dt="2023-05-20T18:39:28.476" v="8352" actId="26606"/>
          <ac:spMkLst>
            <pc:docMk/>
            <pc:sldMk cId="363175523" sldId="282"/>
            <ac:spMk id="16" creationId="{2E442304-DDBD-4F7B-8017-36BCC863FB40}"/>
          </ac:spMkLst>
        </pc:spChg>
        <pc:spChg chg="add del">
          <ac:chgData name="Lynn Dean" userId="401c32c197215cbe" providerId="LiveId" clId="{8BD00879-E02E-4255-9D97-C0AEA9046665}" dt="2023-05-20T18:39:37.130" v="8354" actId="26606"/>
          <ac:spMkLst>
            <pc:docMk/>
            <pc:sldMk cId="363175523" sldId="282"/>
            <ac:spMk id="17" creationId="{5D6C15A0-C087-4593-8414-2B4EC1CDC3DE}"/>
          </ac:spMkLst>
        </pc:spChg>
        <pc:spChg chg="add del">
          <ac:chgData name="Lynn Dean" userId="401c32c197215cbe" providerId="LiveId" clId="{8BD00879-E02E-4255-9D97-C0AEA9046665}" dt="2023-05-20T18:39:28.476" v="8352" actId="26606"/>
          <ac:spMkLst>
            <pc:docMk/>
            <pc:sldMk cId="363175523" sldId="282"/>
            <ac:spMk id="18" creationId="{5E107275-3853-46FD-A241-DE4355A42675}"/>
          </ac:spMkLst>
        </pc:spChg>
        <pc:spChg chg="add del">
          <ac:chgData name="Lynn Dean" userId="401c32c197215cbe" providerId="LiveId" clId="{8BD00879-E02E-4255-9D97-C0AEA9046665}" dt="2023-05-20T18:39:37.130" v="8354" actId="26606"/>
          <ac:spMkLst>
            <pc:docMk/>
            <pc:sldMk cId="363175523" sldId="282"/>
            <ac:spMk id="20" creationId="{D1EACAF2-01FC-88EA-9724-8FE71C0978CD}"/>
          </ac:spMkLst>
        </pc:spChg>
        <pc:spChg chg="add">
          <ac:chgData name="Lynn Dean" userId="401c32c197215cbe" providerId="LiveId" clId="{8BD00879-E02E-4255-9D97-C0AEA9046665}" dt="2023-05-20T18:39:37.166" v="8355" actId="26606"/>
          <ac:spMkLst>
            <pc:docMk/>
            <pc:sldMk cId="363175523" sldId="282"/>
            <ac:spMk id="22" creationId="{C05CBC3C-2E5A-4839-8B9B-2E5A6ADF0F58}"/>
          </ac:spMkLst>
        </pc:spChg>
        <pc:spChg chg="add">
          <ac:chgData name="Lynn Dean" userId="401c32c197215cbe" providerId="LiveId" clId="{8BD00879-E02E-4255-9D97-C0AEA9046665}" dt="2023-05-20T18:39:37.166" v="8355" actId="26606"/>
          <ac:spMkLst>
            <pc:docMk/>
            <pc:sldMk cId="363175523" sldId="282"/>
            <ac:spMk id="23" creationId="{827FF362-FC97-4BF5-949B-D4ADFA26E457}"/>
          </ac:spMkLst>
        </pc:spChg>
        <pc:spChg chg="add mod">
          <ac:chgData name="Lynn Dean" userId="401c32c197215cbe" providerId="LiveId" clId="{8BD00879-E02E-4255-9D97-C0AEA9046665}" dt="2023-05-20T18:40:23.140" v="8370" actId="6549"/>
          <ac:spMkLst>
            <pc:docMk/>
            <pc:sldMk cId="363175523" sldId="282"/>
            <ac:spMk id="24" creationId="{D1EACAF2-01FC-88EA-9724-8FE71C0978CD}"/>
          </ac:spMkLst>
        </pc:spChg>
        <pc:graphicFrameChg chg="add del">
          <ac:chgData name="Lynn Dean" userId="401c32c197215cbe" providerId="LiveId" clId="{8BD00879-E02E-4255-9D97-C0AEA9046665}" dt="2023-05-20T18:39:28.476" v="8352" actId="26606"/>
          <ac:graphicFrameMkLst>
            <pc:docMk/>
            <pc:sldMk cId="363175523" sldId="282"/>
            <ac:graphicFrameMk id="12" creationId="{106D29D3-A07B-3034-80C9-1BECFED1F659}"/>
          </ac:graphicFrameMkLst>
        </pc:graphicFrameChg>
      </pc:sldChg>
      <pc:sldChg chg="del">
        <pc:chgData name="Lynn Dean" userId="401c32c197215cbe" providerId="LiveId" clId="{8BD00879-E02E-4255-9D97-C0AEA9046665}" dt="2023-05-20T17:27:40.215" v="8090" actId="2696"/>
        <pc:sldMkLst>
          <pc:docMk/>
          <pc:sldMk cId="2514827781" sldId="282"/>
        </pc:sldMkLst>
      </pc:sldChg>
      <pc:sldChg chg="addSp delSp add del setBg delDesignElem">
        <pc:chgData name="Lynn Dean" userId="401c32c197215cbe" providerId="LiveId" clId="{8BD00879-E02E-4255-9D97-C0AEA9046665}" dt="2023-05-21T20:31:54.652" v="8392"/>
        <pc:sldMkLst>
          <pc:docMk/>
          <pc:sldMk cId="906835440" sldId="283"/>
        </pc:sldMkLst>
        <pc:spChg chg="add del">
          <ac:chgData name="Lynn Dean" userId="401c32c197215cbe" providerId="LiveId" clId="{8BD00879-E02E-4255-9D97-C0AEA9046665}" dt="2023-05-21T20:31:54.652" v="8392"/>
          <ac:spMkLst>
            <pc:docMk/>
            <pc:sldMk cId="906835440" sldId="283"/>
            <ac:spMk id="30" creationId="{907EF6B7-1338-4443-8C46-6A318D952DFD}"/>
          </ac:spMkLst>
        </pc:spChg>
        <pc:spChg chg="add del">
          <ac:chgData name="Lynn Dean" userId="401c32c197215cbe" providerId="LiveId" clId="{8BD00879-E02E-4255-9D97-C0AEA9046665}" dt="2023-05-21T20:31:54.652" v="8392"/>
          <ac:spMkLst>
            <pc:docMk/>
            <pc:sldMk cId="906835440" sldId="283"/>
            <ac:spMk id="32" creationId="{DAAE4CDD-124C-4DCF-9584-B6033B545DD5}"/>
          </ac:spMkLst>
        </pc:spChg>
        <pc:spChg chg="add del">
          <ac:chgData name="Lynn Dean" userId="401c32c197215cbe" providerId="LiveId" clId="{8BD00879-E02E-4255-9D97-C0AEA9046665}" dt="2023-05-21T20:31:54.652" v="8392"/>
          <ac:spMkLst>
            <pc:docMk/>
            <pc:sldMk cId="906835440" sldId="283"/>
            <ac:spMk id="34" creationId="{081E4A58-353D-44AE-B2FC-2A74E2E400F7}"/>
          </ac:spMkLst>
        </pc:spChg>
      </pc:sldChg>
      <pc:sldChg chg="new del">
        <pc:chgData name="Lynn Dean" userId="401c32c197215cbe" providerId="LiveId" clId="{8BD00879-E02E-4255-9D97-C0AEA9046665}" dt="2023-05-22T14:59:56.427" v="8567" actId="2696"/>
        <pc:sldMkLst>
          <pc:docMk/>
          <pc:sldMk cId="3728812849" sldId="283"/>
        </pc:sldMkLst>
      </pc:sldChg>
      <pc:sldChg chg="new del">
        <pc:chgData name="Lynn Dean" userId="401c32c197215cbe" providerId="LiveId" clId="{8BD00879-E02E-4255-9D97-C0AEA9046665}" dt="2023-05-22T14:58:03.029" v="8552" actId="2696"/>
        <pc:sldMkLst>
          <pc:docMk/>
          <pc:sldMk cId="2593638050" sldId="284"/>
        </pc:sldMkLst>
      </pc:sldChg>
      <pc:sldChg chg="new del">
        <pc:chgData name="Lynn Dean" userId="401c32c197215cbe" providerId="LiveId" clId="{8BD00879-E02E-4255-9D97-C0AEA9046665}" dt="2023-05-22T14:58:07.940" v="8553" actId="2696"/>
        <pc:sldMkLst>
          <pc:docMk/>
          <pc:sldMk cId="1444243344" sldId="285"/>
        </pc:sldMkLst>
      </pc:sldChg>
      <pc:sldChg chg="new del">
        <pc:chgData name="Lynn Dean" userId="401c32c197215cbe" providerId="LiveId" clId="{8BD00879-E02E-4255-9D97-C0AEA9046665}" dt="2023-05-22T14:59:30.641" v="8564" actId="2696"/>
        <pc:sldMkLst>
          <pc:docMk/>
          <pc:sldMk cId="2344201911" sldId="286"/>
        </pc:sldMkLst>
      </pc:sldChg>
      <pc:sldChg chg="addSp delSp modSp add mod setBg delDesignElem">
        <pc:chgData name="Lynn Dean" userId="401c32c197215cbe" providerId="LiveId" clId="{8BD00879-E02E-4255-9D97-C0AEA9046665}" dt="2023-05-22T14:59:10.786" v="8563" actId="113"/>
        <pc:sldMkLst>
          <pc:docMk/>
          <pc:sldMk cId="2530805595" sldId="287"/>
        </pc:sldMkLst>
        <pc:spChg chg="mod">
          <ac:chgData name="Lynn Dean" userId="401c32c197215cbe" providerId="LiveId" clId="{8BD00879-E02E-4255-9D97-C0AEA9046665}" dt="2023-05-22T14:59:10.786" v="8563" actId="113"/>
          <ac:spMkLst>
            <pc:docMk/>
            <pc:sldMk cId="2530805595" sldId="287"/>
            <ac:spMk id="2" creationId="{D84BACE5-7E4A-8FBC-A03D-72C93B4ABA12}"/>
          </ac:spMkLst>
        </pc:spChg>
        <pc:spChg chg="mod">
          <ac:chgData name="Lynn Dean" userId="401c32c197215cbe" providerId="LiveId" clId="{8BD00879-E02E-4255-9D97-C0AEA9046665}" dt="2023-05-22T14:58:34.155" v="8556" actId="26606"/>
          <ac:spMkLst>
            <pc:docMk/>
            <pc:sldMk cId="2530805595" sldId="287"/>
            <ac:spMk id="25" creationId="{07B1D34B-B644-5A68-C39C-7581A483A42F}"/>
          </ac:spMkLst>
        </pc:spChg>
        <pc:spChg chg="del">
          <ac:chgData name="Lynn Dean" userId="401c32c197215cbe" providerId="LiveId" clId="{8BD00879-E02E-4255-9D97-C0AEA9046665}" dt="2023-05-22T14:58:15.060" v="8555"/>
          <ac:spMkLst>
            <pc:docMk/>
            <pc:sldMk cId="2530805595" sldId="287"/>
            <ac:spMk id="30" creationId="{907EF6B7-1338-4443-8C46-6A318D952DFD}"/>
          </ac:spMkLst>
        </pc:spChg>
        <pc:spChg chg="add">
          <ac:chgData name="Lynn Dean" userId="401c32c197215cbe" providerId="LiveId" clId="{8BD00879-E02E-4255-9D97-C0AEA9046665}" dt="2023-05-22T14:58:34.155" v="8556" actId="26606"/>
          <ac:spMkLst>
            <pc:docMk/>
            <pc:sldMk cId="2530805595" sldId="287"/>
            <ac:spMk id="31" creationId="{2C61293E-6EBE-43EF-A52C-9BEBFD7679D4}"/>
          </ac:spMkLst>
        </pc:spChg>
        <pc:spChg chg="del">
          <ac:chgData name="Lynn Dean" userId="401c32c197215cbe" providerId="LiveId" clId="{8BD00879-E02E-4255-9D97-C0AEA9046665}" dt="2023-05-22T14:58:15.060" v="8555"/>
          <ac:spMkLst>
            <pc:docMk/>
            <pc:sldMk cId="2530805595" sldId="287"/>
            <ac:spMk id="32" creationId="{DAAE4CDD-124C-4DCF-9584-B6033B545DD5}"/>
          </ac:spMkLst>
        </pc:spChg>
        <pc:spChg chg="add">
          <ac:chgData name="Lynn Dean" userId="401c32c197215cbe" providerId="LiveId" clId="{8BD00879-E02E-4255-9D97-C0AEA9046665}" dt="2023-05-22T14:58:34.155" v="8556" actId="26606"/>
          <ac:spMkLst>
            <pc:docMk/>
            <pc:sldMk cId="2530805595" sldId="287"/>
            <ac:spMk id="33" creationId="{21540236-BFD5-4A9D-8840-4703E7F76825}"/>
          </ac:spMkLst>
        </pc:spChg>
        <pc:spChg chg="del">
          <ac:chgData name="Lynn Dean" userId="401c32c197215cbe" providerId="LiveId" clId="{8BD00879-E02E-4255-9D97-C0AEA9046665}" dt="2023-05-22T14:58:15.060" v="8555"/>
          <ac:spMkLst>
            <pc:docMk/>
            <pc:sldMk cId="2530805595" sldId="287"/>
            <ac:spMk id="34" creationId="{081E4A58-353D-44AE-B2FC-2A74E2E400F7}"/>
          </ac:spMkLst>
        </pc:spChg>
        <pc:picChg chg="add">
          <ac:chgData name="Lynn Dean" userId="401c32c197215cbe" providerId="LiveId" clId="{8BD00879-E02E-4255-9D97-C0AEA9046665}" dt="2023-05-22T14:58:34.155" v="8556" actId="26606"/>
          <ac:picMkLst>
            <pc:docMk/>
            <pc:sldMk cId="2530805595" sldId="287"/>
            <ac:picMk id="27" creationId="{9876CB7A-94EA-E614-250A-DAAFE7D67241}"/>
          </ac:picMkLst>
        </pc:picChg>
      </pc:sldChg>
      <pc:sldChg chg="addSp modSp new mod">
        <pc:chgData name="Lynn Dean" userId="401c32c197215cbe" providerId="LiveId" clId="{8BD00879-E02E-4255-9D97-C0AEA9046665}" dt="2023-05-22T15:04:45.590" v="8633" actId="313"/>
        <pc:sldMkLst>
          <pc:docMk/>
          <pc:sldMk cId="2820529794" sldId="288"/>
        </pc:sldMkLst>
        <pc:spChg chg="add mod">
          <ac:chgData name="Lynn Dean" userId="401c32c197215cbe" providerId="LiveId" clId="{8BD00879-E02E-4255-9D97-C0AEA9046665}" dt="2023-05-22T15:04:45.590" v="8633" actId="313"/>
          <ac:spMkLst>
            <pc:docMk/>
            <pc:sldMk cId="2820529794" sldId="288"/>
            <ac:spMk id="3" creationId="{AE6E0351-089E-26BB-B9B0-87009F4D41F6}"/>
          </ac:spMkLst>
        </pc:spChg>
        <pc:spChg chg="add mod">
          <ac:chgData name="Lynn Dean" userId="401c32c197215cbe" providerId="LiveId" clId="{8BD00879-E02E-4255-9D97-C0AEA9046665}" dt="2023-05-22T15:03:27.617" v="8601" actId="14100"/>
          <ac:spMkLst>
            <pc:docMk/>
            <pc:sldMk cId="2820529794" sldId="288"/>
            <ac:spMk id="5" creationId="{29E2816B-6C14-289B-B696-860E818C7BAF}"/>
          </ac:spMkLst>
        </pc:spChg>
        <pc:picChg chg="add mod">
          <ac:chgData name="Lynn Dean" userId="401c32c197215cbe" providerId="LiveId" clId="{8BD00879-E02E-4255-9D97-C0AEA9046665}" dt="2023-05-22T15:04:22.582" v="8604" actId="1076"/>
          <ac:picMkLst>
            <pc:docMk/>
            <pc:sldMk cId="2820529794" sldId="288"/>
            <ac:picMk id="4" creationId="{BB0E05C7-1587-BA05-886B-791DBEB4454B}"/>
          </ac:picMkLst>
        </pc:picChg>
      </pc:sldChg>
      <pc:sldChg chg="add del">
        <pc:chgData name="Lynn Dean" userId="401c32c197215cbe" providerId="LiveId" clId="{8BD00879-E02E-4255-9D97-C0AEA9046665}" dt="2023-05-20T08:54:51.863" v="5724" actId="2696"/>
        <pc:sldMkLst>
          <pc:docMk/>
          <pc:sldMk cId="3504820879" sldId="326"/>
        </pc:sldMkLst>
      </pc:sldChg>
      <pc:sldChg chg="modSp add del mod">
        <pc:chgData name="Lynn Dean" userId="401c32c197215cbe" providerId="LiveId" clId="{8BD00879-E02E-4255-9D97-C0AEA9046665}" dt="2023-05-20T08:42:14.314" v="4887"/>
        <pc:sldMkLst>
          <pc:docMk/>
          <pc:sldMk cId="1837293134" sldId="327"/>
        </pc:sldMkLst>
        <pc:spChg chg="mod">
          <ac:chgData name="Lynn Dean" userId="401c32c197215cbe" providerId="LiveId" clId="{8BD00879-E02E-4255-9D97-C0AEA9046665}" dt="2023-05-20T08:39:57.821" v="4879" actId="14100"/>
          <ac:spMkLst>
            <pc:docMk/>
            <pc:sldMk cId="1837293134" sldId="327"/>
            <ac:spMk id="5" creationId="{05B96827-A833-334F-C0A1-C3D4BC598D1E}"/>
          </ac:spMkLst>
        </pc:spChg>
      </pc:sldChg>
    </pc:docChg>
  </pc:docChgLst>
  <pc:docChgLst>
    <pc:chgData name="Lynn Dean" userId="401c32c197215cbe" providerId="LiveId" clId="{225D22E2-289E-4668-87D4-B7B1E9F542BA}"/>
    <pc:docChg chg="modSld">
      <pc:chgData name="Lynn Dean" userId="401c32c197215cbe" providerId="LiveId" clId="{225D22E2-289E-4668-87D4-B7B1E9F542BA}" dt="2023-06-18T17:07:37.361" v="38" actId="20577"/>
      <pc:docMkLst>
        <pc:docMk/>
      </pc:docMkLst>
      <pc:sldChg chg="modSp mod">
        <pc:chgData name="Lynn Dean" userId="401c32c197215cbe" providerId="LiveId" clId="{225D22E2-289E-4668-87D4-B7B1E9F542BA}" dt="2023-06-18T17:05:16.732" v="1" actId="20577"/>
        <pc:sldMkLst>
          <pc:docMk/>
          <pc:sldMk cId="1184135104" sldId="256"/>
        </pc:sldMkLst>
        <pc:spChg chg="mod">
          <ac:chgData name="Lynn Dean" userId="401c32c197215cbe" providerId="LiveId" clId="{225D22E2-289E-4668-87D4-B7B1E9F542BA}" dt="2023-06-18T17:05:16.732" v="1" actId="20577"/>
          <ac:spMkLst>
            <pc:docMk/>
            <pc:sldMk cId="1184135104" sldId="256"/>
            <ac:spMk id="2" creationId="{F76D8C00-D0A7-D4A2-03CD-07B58D5C479C}"/>
          </ac:spMkLst>
        </pc:spChg>
      </pc:sldChg>
      <pc:sldChg chg="modSp mod">
        <pc:chgData name="Lynn Dean" userId="401c32c197215cbe" providerId="LiveId" clId="{225D22E2-289E-4668-87D4-B7B1E9F542BA}" dt="2023-06-18T17:07:01.752" v="25" actId="6549"/>
        <pc:sldMkLst>
          <pc:docMk/>
          <pc:sldMk cId="2299079300" sldId="266"/>
        </pc:sldMkLst>
        <pc:spChg chg="mod">
          <ac:chgData name="Lynn Dean" userId="401c32c197215cbe" providerId="LiveId" clId="{225D22E2-289E-4668-87D4-B7B1E9F542BA}" dt="2023-06-18T17:07:01.752" v="25" actId="6549"/>
          <ac:spMkLst>
            <pc:docMk/>
            <pc:sldMk cId="2299079300" sldId="266"/>
            <ac:spMk id="3" creationId="{E125FBF5-9E7A-29F8-3DDC-37BCE5144BEC}"/>
          </ac:spMkLst>
        </pc:spChg>
      </pc:sldChg>
      <pc:sldChg chg="modSp mod">
        <pc:chgData name="Lynn Dean" userId="401c32c197215cbe" providerId="LiveId" clId="{225D22E2-289E-4668-87D4-B7B1E9F542BA}" dt="2023-06-18T17:07:37.361" v="38" actId="20577"/>
        <pc:sldMkLst>
          <pc:docMk/>
          <pc:sldMk cId="1984917302" sldId="267"/>
        </pc:sldMkLst>
        <pc:spChg chg="mod">
          <ac:chgData name="Lynn Dean" userId="401c32c197215cbe" providerId="LiveId" clId="{225D22E2-289E-4668-87D4-B7B1E9F542BA}" dt="2023-06-18T17:07:37.361" v="38" actId="20577"/>
          <ac:spMkLst>
            <pc:docMk/>
            <pc:sldMk cId="1984917302" sldId="267"/>
            <ac:spMk id="3" creationId="{3FECA9E5-0A44-D91E-8453-72CC6AB250D6}"/>
          </ac:spMkLst>
        </pc:spChg>
      </pc:sldChg>
      <pc:sldChg chg="modSp mod">
        <pc:chgData name="Lynn Dean" userId="401c32c197215cbe" providerId="LiveId" clId="{225D22E2-289E-4668-87D4-B7B1E9F542BA}" dt="2023-06-18T17:07:17.904" v="36" actId="20577"/>
        <pc:sldMkLst>
          <pc:docMk/>
          <pc:sldMk cId="1887682848" sldId="269"/>
        </pc:sldMkLst>
        <pc:spChg chg="mod">
          <ac:chgData name="Lynn Dean" userId="401c32c197215cbe" providerId="LiveId" clId="{225D22E2-289E-4668-87D4-B7B1E9F542BA}" dt="2023-06-18T17:07:17.904" v="36" actId="20577"/>
          <ac:spMkLst>
            <pc:docMk/>
            <pc:sldMk cId="1887682848" sldId="269"/>
            <ac:spMk id="6" creationId="{8E016F74-F7D6-A33B-AF07-C820DB0F61A7}"/>
          </ac:spMkLst>
        </pc:spChg>
      </pc:sldChg>
      <pc:sldChg chg="modSp mod">
        <pc:chgData name="Lynn Dean" userId="401c32c197215cbe" providerId="LiveId" clId="{225D22E2-289E-4668-87D4-B7B1E9F542BA}" dt="2023-06-18T17:05:25.105" v="3" actId="20577"/>
        <pc:sldMkLst>
          <pc:docMk/>
          <pc:sldMk cId="2530805595" sldId="287"/>
        </pc:sldMkLst>
        <pc:spChg chg="mod">
          <ac:chgData name="Lynn Dean" userId="401c32c197215cbe" providerId="LiveId" clId="{225D22E2-289E-4668-87D4-B7B1E9F542BA}" dt="2023-06-18T17:05:25.105" v="3" actId="20577"/>
          <ac:spMkLst>
            <pc:docMk/>
            <pc:sldMk cId="2530805595" sldId="287"/>
            <ac:spMk id="25" creationId="{07B1D34B-B644-5A68-C39C-7581A483A42F}"/>
          </ac:spMkLst>
        </pc:spChg>
      </pc:sldChg>
    </pc:docChg>
  </pc:docChgLst>
  <pc:docChgLst>
    <pc:chgData name="Lynn Dean" userId="401c32c197215cbe" providerId="LiveId" clId="{8BC7276C-D545-4358-94ED-198984B03C3B}"/>
    <pc:docChg chg="undo custSel addSld modSld sldOrd">
      <pc:chgData name="Lynn Dean" userId="401c32c197215cbe" providerId="LiveId" clId="{8BC7276C-D545-4358-94ED-198984B03C3B}" dt="2022-09-27T16:27:33.039" v="640" actId="14100"/>
      <pc:docMkLst>
        <pc:docMk/>
      </pc:docMkLst>
      <pc:sldChg chg="addSp delSp modSp mod ord">
        <pc:chgData name="Lynn Dean" userId="401c32c197215cbe" providerId="LiveId" clId="{8BC7276C-D545-4358-94ED-198984B03C3B}" dt="2022-09-27T16:24:54.564" v="593"/>
        <pc:sldMkLst>
          <pc:docMk/>
          <pc:sldMk cId="3482246134" sldId="257"/>
        </pc:sldMkLst>
        <pc:spChg chg="add del mod">
          <ac:chgData name="Lynn Dean" userId="401c32c197215cbe" providerId="LiveId" clId="{8BC7276C-D545-4358-94ED-198984B03C3B}" dt="2022-09-27T16:20:44.229" v="1" actId="478"/>
          <ac:spMkLst>
            <pc:docMk/>
            <pc:sldMk cId="3482246134" sldId="257"/>
            <ac:spMk id="4" creationId="{F0AF76D5-8FF0-E3BC-5989-18EDA3CC46EC}"/>
          </ac:spMkLst>
        </pc:spChg>
        <pc:spChg chg="add del mod">
          <ac:chgData name="Lynn Dean" userId="401c32c197215cbe" providerId="LiveId" clId="{8BC7276C-D545-4358-94ED-198984B03C3B}" dt="2022-09-27T16:20:58.838" v="3" actId="478"/>
          <ac:spMkLst>
            <pc:docMk/>
            <pc:sldMk cId="3482246134" sldId="257"/>
            <ac:spMk id="6" creationId="{B884CAFE-899E-66A5-2DE2-1B78B368816E}"/>
          </ac:spMkLst>
        </pc:spChg>
        <pc:spChg chg="add del mod">
          <ac:chgData name="Lynn Dean" userId="401c32c197215cbe" providerId="LiveId" clId="{8BC7276C-D545-4358-94ED-198984B03C3B}" dt="2022-09-27T16:24:42.482" v="591" actId="20577"/>
          <ac:spMkLst>
            <pc:docMk/>
            <pc:sldMk cId="3482246134" sldId="257"/>
            <ac:spMk id="25" creationId="{07B1D34B-B644-5A68-C39C-7581A483A42F}"/>
          </ac:spMkLst>
        </pc:spChg>
      </pc:sldChg>
      <pc:sldChg chg="modSp mod">
        <pc:chgData name="Lynn Dean" userId="401c32c197215cbe" providerId="LiveId" clId="{8BC7276C-D545-4358-94ED-198984B03C3B}" dt="2022-09-27T16:25:40.183" v="631" actId="6549"/>
        <pc:sldMkLst>
          <pc:docMk/>
          <pc:sldMk cId="2453476949" sldId="259"/>
        </pc:sldMkLst>
        <pc:spChg chg="mod">
          <ac:chgData name="Lynn Dean" userId="401c32c197215cbe" providerId="LiveId" clId="{8BC7276C-D545-4358-94ED-198984B03C3B}" dt="2022-09-27T16:25:40.183" v="631" actId="6549"/>
          <ac:spMkLst>
            <pc:docMk/>
            <pc:sldMk cId="2453476949" sldId="259"/>
            <ac:spMk id="3" creationId="{DAB6E51C-DC3A-2661-0ED0-955DFDEB3D44}"/>
          </ac:spMkLst>
        </pc:spChg>
      </pc:sldChg>
      <pc:sldChg chg="addSp delSp modSp new mod setBg">
        <pc:chgData name="Lynn Dean" userId="401c32c197215cbe" providerId="LiveId" clId="{8BC7276C-D545-4358-94ED-198984B03C3B}" dt="2022-09-27T16:27:33.039" v="640" actId="14100"/>
        <pc:sldMkLst>
          <pc:docMk/>
          <pc:sldMk cId="3766705446" sldId="270"/>
        </pc:sldMkLst>
        <pc:spChg chg="del">
          <ac:chgData name="Lynn Dean" userId="401c32c197215cbe" providerId="LiveId" clId="{8BC7276C-D545-4358-94ED-198984B03C3B}" dt="2022-09-27T16:27:26.366" v="639" actId="26606"/>
          <ac:spMkLst>
            <pc:docMk/>
            <pc:sldMk cId="3766705446" sldId="270"/>
            <ac:spMk id="2" creationId="{A8E1D007-AA9D-84A7-83BB-4846AB567038}"/>
          </ac:spMkLst>
        </pc:spChg>
        <pc:spChg chg="del">
          <ac:chgData name="Lynn Dean" userId="401c32c197215cbe" providerId="LiveId" clId="{8BC7276C-D545-4358-94ED-198984B03C3B}" dt="2022-09-27T16:27:06.957" v="633" actId="931"/>
          <ac:spMkLst>
            <pc:docMk/>
            <pc:sldMk cId="3766705446" sldId="270"/>
            <ac:spMk id="3" creationId="{E963F9E0-7722-E00A-AD40-541B106119DB}"/>
          </ac:spMkLst>
        </pc:spChg>
        <pc:spChg chg="add">
          <ac:chgData name="Lynn Dean" userId="401c32c197215cbe" providerId="LiveId" clId="{8BC7276C-D545-4358-94ED-198984B03C3B}" dt="2022-09-27T16:27:26.366" v="639" actId="26606"/>
          <ac:spMkLst>
            <pc:docMk/>
            <pc:sldMk cId="3766705446" sldId="270"/>
            <ac:spMk id="10" creationId="{F3060C83-F051-4F0E-ABAD-AA0DFC48B218}"/>
          </ac:spMkLst>
        </pc:spChg>
        <pc:spChg chg="add">
          <ac:chgData name="Lynn Dean" userId="401c32c197215cbe" providerId="LiveId" clId="{8BC7276C-D545-4358-94ED-198984B03C3B}" dt="2022-09-27T16:27:26.366" v="639" actId="26606"/>
          <ac:spMkLst>
            <pc:docMk/>
            <pc:sldMk cId="3766705446" sldId="270"/>
            <ac:spMk id="12" creationId="{83C98ABE-055B-441F-B07E-44F97F083C39}"/>
          </ac:spMkLst>
        </pc:spChg>
        <pc:spChg chg="add">
          <ac:chgData name="Lynn Dean" userId="401c32c197215cbe" providerId="LiveId" clId="{8BC7276C-D545-4358-94ED-198984B03C3B}" dt="2022-09-27T16:27:26.366" v="639" actId="26606"/>
          <ac:spMkLst>
            <pc:docMk/>
            <pc:sldMk cId="3766705446" sldId="270"/>
            <ac:spMk id="14" creationId="{29FDB030-9B49-4CED-8CCD-4D99382388AC}"/>
          </ac:spMkLst>
        </pc:spChg>
        <pc:spChg chg="add">
          <ac:chgData name="Lynn Dean" userId="401c32c197215cbe" providerId="LiveId" clId="{8BC7276C-D545-4358-94ED-198984B03C3B}" dt="2022-09-27T16:27:26.366" v="639" actId="26606"/>
          <ac:spMkLst>
            <pc:docMk/>
            <pc:sldMk cId="3766705446" sldId="270"/>
            <ac:spMk id="16" creationId="{3783CA14-24A1-485C-8B30-D6A5D87987AD}"/>
          </ac:spMkLst>
        </pc:spChg>
        <pc:spChg chg="add">
          <ac:chgData name="Lynn Dean" userId="401c32c197215cbe" providerId="LiveId" clId="{8BC7276C-D545-4358-94ED-198984B03C3B}" dt="2022-09-27T16:27:26.366" v="639" actId="26606"/>
          <ac:spMkLst>
            <pc:docMk/>
            <pc:sldMk cId="3766705446" sldId="270"/>
            <ac:spMk id="18" creationId="{9A97C86A-04D6-40F7-AE84-31AB43E6A846}"/>
          </ac:spMkLst>
        </pc:spChg>
        <pc:spChg chg="add">
          <ac:chgData name="Lynn Dean" userId="401c32c197215cbe" providerId="LiveId" clId="{8BC7276C-D545-4358-94ED-198984B03C3B}" dt="2022-09-27T16:27:26.366" v="639" actId="26606"/>
          <ac:spMkLst>
            <pc:docMk/>
            <pc:sldMk cId="3766705446" sldId="270"/>
            <ac:spMk id="20" creationId="{FF9F2414-84E8-453E-B1F3-389FDE8192D9}"/>
          </ac:spMkLst>
        </pc:spChg>
        <pc:spChg chg="add">
          <ac:chgData name="Lynn Dean" userId="401c32c197215cbe" providerId="LiveId" clId="{8BC7276C-D545-4358-94ED-198984B03C3B}" dt="2022-09-27T16:27:26.366" v="639" actId="26606"/>
          <ac:spMkLst>
            <pc:docMk/>
            <pc:sldMk cId="3766705446" sldId="270"/>
            <ac:spMk id="22" creationId="{3ECA69A1-7536-43AC-85EF-C7106179F5ED}"/>
          </ac:spMkLst>
        </pc:spChg>
        <pc:picChg chg="add mod">
          <ac:chgData name="Lynn Dean" userId="401c32c197215cbe" providerId="LiveId" clId="{8BC7276C-D545-4358-94ED-198984B03C3B}" dt="2022-09-27T16:27:33.039" v="640" actId="14100"/>
          <ac:picMkLst>
            <pc:docMk/>
            <pc:sldMk cId="3766705446" sldId="270"/>
            <ac:picMk id="5" creationId="{17184DE9-5528-2605-F938-9B7239ECB388}"/>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hyperlink" Target="http://www.esmba.co.uk/administration/disciplinary-and-appeals-procedure/" TargetMode="Externa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diagrams/_rels/drawing2.xml.rels><?xml version="1.0" encoding="UTF-8" standalone="yes"?>
<Relationships xmlns="http://schemas.openxmlformats.org/package/2006/relationships"><Relationship Id="rId3" Type="http://schemas.openxmlformats.org/officeDocument/2006/relationships/hyperlink" Target="http://www.esmba.co.uk/administration/disciplinary-and-appeals-procedure/" TargetMode="External"/><Relationship Id="rId2" Type="http://schemas.openxmlformats.org/officeDocument/2006/relationships/image" Target="../media/image9.jpg"/><Relationship Id="rId1" Type="http://schemas.openxmlformats.org/officeDocument/2006/relationships/image" Target="../media/image8.jpe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85D97-7E09-480F-B597-A8A5D77BA588}"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E05CC08E-F078-4B3C-A48D-5F628C545D83}">
      <dgm:prSet custT="1"/>
      <dgm:spPr/>
      <dgm:t>
        <a:bodyPr/>
        <a:lstStyle/>
        <a:p>
          <a:r>
            <a:rPr lang="en-GB" sz="2400" dirty="0"/>
            <a:t>Club and County Officers and Committees </a:t>
          </a:r>
        </a:p>
        <a:p>
          <a:r>
            <a:rPr lang="en-GB" sz="2000" dirty="0"/>
            <a:t>  </a:t>
          </a:r>
          <a:endParaRPr lang="en-US" sz="2000" dirty="0"/>
        </a:p>
      </dgm:t>
    </dgm:pt>
    <dgm:pt modelId="{ECC0BACB-104D-4F26-BCCB-1793D95B65A8}" type="parTrans" cxnId="{3BF02D77-CBAC-42CA-B339-5F9AE8C18631}">
      <dgm:prSet/>
      <dgm:spPr/>
      <dgm:t>
        <a:bodyPr/>
        <a:lstStyle/>
        <a:p>
          <a:endParaRPr lang="en-US"/>
        </a:p>
      </dgm:t>
    </dgm:pt>
    <dgm:pt modelId="{41F7E4F2-9EA9-45B7-93A1-57B17B1F3A00}" type="sibTrans" cxnId="{3BF02D77-CBAC-42CA-B339-5F9AE8C18631}">
      <dgm:prSet/>
      <dgm:spPr/>
      <dgm:t>
        <a:bodyPr/>
        <a:lstStyle/>
        <a:p>
          <a:endParaRPr lang="en-US"/>
        </a:p>
      </dgm:t>
    </dgm:pt>
    <dgm:pt modelId="{D14F19B5-A8C1-4F56-BC5A-B1568519B849}">
      <dgm:prSet custT="1"/>
      <dgm:spPr/>
      <dgm:t>
        <a:bodyPr/>
        <a:lstStyle/>
        <a:p>
          <a:r>
            <a:rPr lang="en-GB" sz="2400" dirty="0"/>
            <a:t>Dorset County Lead SGO </a:t>
          </a:r>
        </a:p>
        <a:p>
          <a:r>
            <a:rPr lang="en-GB" sz="2400" dirty="0"/>
            <a:t>Lynn Dean </a:t>
          </a:r>
          <a:endParaRPr lang="en-US" sz="2400" dirty="0"/>
        </a:p>
      </dgm:t>
    </dgm:pt>
    <dgm:pt modelId="{EFCE1C5A-6DA5-4820-B3BC-AE86E6BCF2C9}" type="parTrans" cxnId="{AE5D9A4C-5CBC-4B59-AA77-3154481D28DD}">
      <dgm:prSet/>
      <dgm:spPr/>
      <dgm:t>
        <a:bodyPr/>
        <a:lstStyle/>
        <a:p>
          <a:endParaRPr lang="en-US"/>
        </a:p>
      </dgm:t>
    </dgm:pt>
    <dgm:pt modelId="{7844C769-E3FF-4886-BAB1-5F0C1AA03D81}" type="sibTrans" cxnId="{AE5D9A4C-5CBC-4B59-AA77-3154481D28DD}">
      <dgm:prSet/>
      <dgm:spPr/>
      <dgm:t>
        <a:bodyPr/>
        <a:lstStyle/>
        <a:p>
          <a:endParaRPr lang="en-US"/>
        </a:p>
      </dgm:t>
    </dgm:pt>
    <dgm:pt modelId="{FC827880-9693-495A-95A0-E09B19DAD00F}">
      <dgm:prSet custT="1"/>
      <dgm:spPr/>
      <dgm:t>
        <a:bodyPr/>
        <a:lstStyle/>
        <a:p>
          <a:pPr algn="ctr"/>
          <a:r>
            <a:rPr lang="en-GB" sz="2000" dirty="0"/>
            <a:t>ESMBA Lead Safeguarding Officer   </a:t>
          </a:r>
        </a:p>
        <a:p>
          <a:pPr algn="ctr"/>
          <a:r>
            <a:rPr lang="en-GB" sz="2000" dirty="0"/>
            <a:t> Lynn Dean</a:t>
          </a:r>
        </a:p>
        <a:p>
          <a:pPr algn="ctr"/>
          <a:endParaRPr lang="en-US" sz="2000" dirty="0"/>
        </a:p>
      </dgm:t>
    </dgm:pt>
    <dgm:pt modelId="{D1305131-E19E-4942-B75D-6617B58C80C8}" type="parTrans" cxnId="{14FA436D-7159-471A-9991-8E4F0D687229}">
      <dgm:prSet/>
      <dgm:spPr/>
      <dgm:t>
        <a:bodyPr/>
        <a:lstStyle/>
        <a:p>
          <a:endParaRPr lang="en-US"/>
        </a:p>
      </dgm:t>
    </dgm:pt>
    <dgm:pt modelId="{E5CEE5E3-F82D-4419-B273-494483B1963F}" type="sibTrans" cxnId="{14FA436D-7159-471A-9991-8E4F0D687229}">
      <dgm:prSet/>
      <dgm:spPr/>
      <dgm:t>
        <a:bodyPr/>
        <a:lstStyle/>
        <a:p>
          <a:endParaRPr lang="en-US"/>
        </a:p>
      </dgm:t>
    </dgm:pt>
    <dgm:pt modelId="{80A920FD-FA49-4FCD-9223-0D24C79CC2EE}">
      <dgm:prSet custT="1"/>
      <dgm:spPr/>
      <dgm:t>
        <a:bodyPr/>
        <a:lstStyle/>
        <a:p>
          <a:r>
            <a:rPr lang="en-GB" sz="2400" dirty="0"/>
            <a:t>ESMBA Case Management Group  </a:t>
          </a:r>
          <a:endParaRPr lang="en-US" sz="2400" dirty="0"/>
        </a:p>
      </dgm:t>
    </dgm:pt>
    <dgm:pt modelId="{013FAC24-0576-43F4-88E8-A01B847B167E}" type="parTrans" cxnId="{FB6FD048-A196-4EA6-AF72-23FB1D19B482}">
      <dgm:prSet/>
      <dgm:spPr/>
      <dgm:t>
        <a:bodyPr/>
        <a:lstStyle/>
        <a:p>
          <a:endParaRPr lang="en-US"/>
        </a:p>
      </dgm:t>
    </dgm:pt>
    <dgm:pt modelId="{59B4B480-9D57-472E-A63A-D37BD5EDA7A3}" type="sibTrans" cxnId="{FB6FD048-A196-4EA6-AF72-23FB1D19B482}">
      <dgm:prSet/>
      <dgm:spPr/>
      <dgm:t>
        <a:bodyPr/>
        <a:lstStyle/>
        <a:p>
          <a:endParaRPr lang="en-US"/>
        </a:p>
      </dgm:t>
    </dgm:pt>
    <dgm:pt modelId="{9E81589E-191C-43BD-BCDC-8C6267E9F576}">
      <dgm:prSet custT="1"/>
      <dgm:spPr/>
      <dgm:t>
        <a:bodyPr/>
        <a:lstStyle/>
        <a:p>
          <a:r>
            <a:rPr lang="en-GB" sz="2000" dirty="0"/>
            <a:t>Bowls Development Alliance</a:t>
          </a:r>
        </a:p>
        <a:p>
          <a:r>
            <a:rPr lang="en-GB" sz="2000" dirty="0"/>
            <a:t> Full Time  Safeguarding Lead</a:t>
          </a:r>
        </a:p>
        <a:p>
          <a:r>
            <a:rPr lang="en-GB" sz="2000" dirty="0"/>
            <a:t>Duncan Webster </a:t>
          </a:r>
          <a:endParaRPr lang="en-US" sz="2000" dirty="0"/>
        </a:p>
      </dgm:t>
    </dgm:pt>
    <dgm:pt modelId="{4586EF3A-62F9-4A35-A35A-BF08D8E43D08}" type="parTrans" cxnId="{0F384367-1D85-4974-8C32-43D21F0E77DC}">
      <dgm:prSet/>
      <dgm:spPr/>
      <dgm:t>
        <a:bodyPr/>
        <a:lstStyle/>
        <a:p>
          <a:endParaRPr lang="en-US"/>
        </a:p>
      </dgm:t>
    </dgm:pt>
    <dgm:pt modelId="{F90B19D2-B6B5-43ED-8991-0B336611BFC5}" type="sibTrans" cxnId="{0F384367-1D85-4974-8C32-43D21F0E77DC}">
      <dgm:prSet/>
      <dgm:spPr/>
      <dgm:t>
        <a:bodyPr/>
        <a:lstStyle/>
        <a:p>
          <a:endParaRPr lang="en-US"/>
        </a:p>
      </dgm:t>
    </dgm:pt>
    <dgm:pt modelId="{E7C5247C-51CB-49D6-9905-693DEC8EE536}">
      <dgm:prSet custT="1"/>
      <dgm:spPr/>
      <dgm:t>
        <a:bodyPr/>
        <a:lstStyle/>
        <a:p>
          <a:r>
            <a:rPr lang="en-GB" sz="2400" dirty="0"/>
            <a:t>BDA Case Management Group  5 bowls Lead Officer </a:t>
          </a:r>
          <a:endParaRPr lang="en-US" sz="2400" dirty="0"/>
        </a:p>
      </dgm:t>
    </dgm:pt>
    <dgm:pt modelId="{F3B5E858-2D78-4CDD-A09A-3F236BE5F89B}" type="parTrans" cxnId="{4E8AF1A7-98F3-4925-BDC3-C088BD55901D}">
      <dgm:prSet/>
      <dgm:spPr/>
      <dgm:t>
        <a:bodyPr/>
        <a:lstStyle/>
        <a:p>
          <a:endParaRPr lang="en-US"/>
        </a:p>
      </dgm:t>
    </dgm:pt>
    <dgm:pt modelId="{AC2D9A24-F730-4D3C-AD9F-1BE55AAD70B4}" type="sibTrans" cxnId="{4E8AF1A7-98F3-4925-BDC3-C088BD55901D}">
      <dgm:prSet/>
      <dgm:spPr/>
      <dgm:t>
        <a:bodyPr/>
        <a:lstStyle/>
        <a:p>
          <a:endParaRPr lang="en-US"/>
        </a:p>
      </dgm:t>
    </dgm:pt>
    <dgm:pt modelId="{E375E707-F0D8-4A4E-9C96-E4EA1E368D51}">
      <dgm:prSet custT="1"/>
      <dgm:spPr/>
      <dgm:t>
        <a:bodyPr/>
        <a:lstStyle/>
        <a:p>
          <a:r>
            <a:rPr lang="en-GB" sz="2400" dirty="0"/>
            <a:t>Child Protection in Sport Unit  (CPSU)</a:t>
          </a:r>
        </a:p>
        <a:p>
          <a:r>
            <a:rPr lang="en-GB" sz="2400" dirty="0"/>
            <a:t>Liza Ware </a:t>
          </a:r>
          <a:endParaRPr lang="en-US" sz="2400" dirty="0"/>
        </a:p>
      </dgm:t>
    </dgm:pt>
    <dgm:pt modelId="{914CC069-F9F7-4B82-8E13-A3654987BD09}" type="parTrans" cxnId="{AFCF179F-996E-4FD5-96CD-BA79D2576C7B}">
      <dgm:prSet/>
      <dgm:spPr/>
      <dgm:t>
        <a:bodyPr/>
        <a:lstStyle/>
        <a:p>
          <a:endParaRPr lang="en-US"/>
        </a:p>
      </dgm:t>
    </dgm:pt>
    <dgm:pt modelId="{20711FEF-323B-4FA2-972D-66E1F3FB0220}" type="sibTrans" cxnId="{AFCF179F-996E-4FD5-96CD-BA79D2576C7B}">
      <dgm:prSet/>
      <dgm:spPr/>
      <dgm:t>
        <a:bodyPr/>
        <a:lstStyle/>
        <a:p>
          <a:endParaRPr lang="en-US"/>
        </a:p>
      </dgm:t>
    </dgm:pt>
    <dgm:pt modelId="{2A14D4E3-22FE-4846-9F79-5DB87DBA60BE}">
      <dgm:prSet custT="1"/>
      <dgm:spPr/>
      <dgm:t>
        <a:bodyPr/>
        <a:lstStyle/>
        <a:p>
          <a:r>
            <a:rPr lang="en-GB" sz="2400" dirty="0"/>
            <a:t>Ann Craft Trust (ACT) </a:t>
          </a:r>
        </a:p>
        <a:p>
          <a:r>
            <a:rPr lang="en-GB" sz="2400" dirty="0"/>
            <a:t>Nicola Dean / Joanne Pell</a:t>
          </a:r>
          <a:endParaRPr lang="en-US" sz="2400" dirty="0"/>
        </a:p>
      </dgm:t>
    </dgm:pt>
    <dgm:pt modelId="{A053C186-E0D0-4B37-A32D-47470F4CED8D}" type="parTrans" cxnId="{47F49832-E69F-4CA4-ABD4-4FD35D7AFDBA}">
      <dgm:prSet/>
      <dgm:spPr/>
      <dgm:t>
        <a:bodyPr/>
        <a:lstStyle/>
        <a:p>
          <a:endParaRPr lang="en-US"/>
        </a:p>
      </dgm:t>
    </dgm:pt>
    <dgm:pt modelId="{4F4AE908-9A65-4163-809F-498C1045324B}" type="sibTrans" cxnId="{47F49832-E69F-4CA4-ABD4-4FD35D7AFDBA}">
      <dgm:prSet/>
      <dgm:spPr/>
      <dgm:t>
        <a:bodyPr/>
        <a:lstStyle/>
        <a:p>
          <a:endParaRPr lang="en-US"/>
        </a:p>
      </dgm:t>
    </dgm:pt>
    <dgm:pt modelId="{7997DB58-4AB9-499D-95A4-8D37AA9FC609}" type="pres">
      <dgm:prSet presAssocID="{D0F85D97-7E09-480F-B597-A8A5D77BA588}" presName="Name0" presStyleCnt="0">
        <dgm:presLayoutVars>
          <dgm:dir/>
          <dgm:resizeHandles val="exact"/>
        </dgm:presLayoutVars>
      </dgm:prSet>
      <dgm:spPr/>
    </dgm:pt>
    <dgm:pt modelId="{3B296723-6D73-4E70-953E-EA7D142590FF}" type="pres">
      <dgm:prSet presAssocID="{E05CC08E-F078-4B3C-A48D-5F628C545D83}" presName="node" presStyleLbl="node1" presStyleIdx="0" presStyleCnt="8">
        <dgm:presLayoutVars>
          <dgm:bulletEnabled val="1"/>
        </dgm:presLayoutVars>
      </dgm:prSet>
      <dgm:spPr/>
    </dgm:pt>
    <dgm:pt modelId="{9764DE72-BC3F-4B62-8706-AC80C6923301}" type="pres">
      <dgm:prSet presAssocID="{41F7E4F2-9EA9-45B7-93A1-57B17B1F3A00}" presName="sibTrans" presStyleLbl="sibTrans1D1" presStyleIdx="0" presStyleCnt="7"/>
      <dgm:spPr/>
    </dgm:pt>
    <dgm:pt modelId="{A7FD2480-9C7B-465B-BF91-60BC654F08E8}" type="pres">
      <dgm:prSet presAssocID="{41F7E4F2-9EA9-45B7-93A1-57B17B1F3A00}" presName="connectorText" presStyleLbl="sibTrans1D1" presStyleIdx="0" presStyleCnt="7"/>
      <dgm:spPr/>
    </dgm:pt>
    <dgm:pt modelId="{F550F074-3F8F-44CF-A773-AAABED3561B5}" type="pres">
      <dgm:prSet presAssocID="{D14F19B5-A8C1-4F56-BC5A-B1568519B849}" presName="node" presStyleLbl="node1" presStyleIdx="1" presStyleCnt="8">
        <dgm:presLayoutVars>
          <dgm:bulletEnabled val="1"/>
        </dgm:presLayoutVars>
      </dgm:prSet>
      <dgm:spPr/>
    </dgm:pt>
    <dgm:pt modelId="{E885D16D-F89B-4A69-AB7B-0603EF51F66A}" type="pres">
      <dgm:prSet presAssocID="{7844C769-E3FF-4886-BAB1-5F0C1AA03D81}" presName="sibTrans" presStyleLbl="sibTrans1D1" presStyleIdx="1" presStyleCnt="7"/>
      <dgm:spPr/>
    </dgm:pt>
    <dgm:pt modelId="{7796469F-9B84-4AD3-8E0A-C2EA17A1BF2B}" type="pres">
      <dgm:prSet presAssocID="{7844C769-E3FF-4886-BAB1-5F0C1AA03D81}" presName="connectorText" presStyleLbl="sibTrans1D1" presStyleIdx="1" presStyleCnt="7"/>
      <dgm:spPr/>
    </dgm:pt>
    <dgm:pt modelId="{21BFCAFA-65E3-4E77-BB70-615DEFEDF345}" type="pres">
      <dgm:prSet presAssocID="{FC827880-9693-495A-95A0-E09B19DAD00F}" presName="node" presStyleLbl="node1" presStyleIdx="2" presStyleCnt="8">
        <dgm:presLayoutVars>
          <dgm:bulletEnabled val="1"/>
        </dgm:presLayoutVars>
      </dgm:prSet>
      <dgm:spPr/>
    </dgm:pt>
    <dgm:pt modelId="{91DA3D3B-D558-4BF4-A650-E526F08E581D}" type="pres">
      <dgm:prSet presAssocID="{E5CEE5E3-F82D-4419-B273-494483B1963F}" presName="sibTrans" presStyleLbl="sibTrans1D1" presStyleIdx="2" presStyleCnt="7"/>
      <dgm:spPr/>
    </dgm:pt>
    <dgm:pt modelId="{BEF20560-D09A-40E1-95F2-FFFB1D091BA0}" type="pres">
      <dgm:prSet presAssocID="{E5CEE5E3-F82D-4419-B273-494483B1963F}" presName="connectorText" presStyleLbl="sibTrans1D1" presStyleIdx="2" presStyleCnt="7"/>
      <dgm:spPr/>
    </dgm:pt>
    <dgm:pt modelId="{16087E79-CB73-4837-B725-0372BA53F6ED}" type="pres">
      <dgm:prSet presAssocID="{80A920FD-FA49-4FCD-9223-0D24C79CC2EE}" presName="node" presStyleLbl="node1" presStyleIdx="3" presStyleCnt="8">
        <dgm:presLayoutVars>
          <dgm:bulletEnabled val="1"/>
        </dgm:presLayoutVars>
      </dgm:prSet>
      <dgm:spPr/>
    </dgm:pt>
    <dgm:pt modelId="{461A5FC7-7DEB-473D-9080-0F5D28D4258C}" type="pres">
      <dgm:prSet presAssocID="{59B4B480-9D57-472E-A63A-D37BD5EDA7A3}" presName="sibTrans" presStyleLbl="sibTrans1D1" presStyleIdx="3" presStyleCnt="7"/>
      <dgm:spPr/>
    </dgm:pt>
    <dgm:pt modelId="{8E94B752-DFD0-4664-8F54-41DB5E85D1E3}" type="pres">
      <dgm:prSet presAssocID="{59B4B480-9D57-472E-A63A-D37BD5EDA7A3}" presName="connectorText" presStyleLbl="sibTrans1D1" presStyleIdx="3" presStyleCnt="7"/>
      <dgm:spPr/>
    </dgm:pt>
    <dgm:pt modelId="{70145900-E449-4954-92F5-06DC779A69AF}" type="pres">
      <dgm:prSet presAssocID="{9E81589E-191C-43BD-BCDC-8C6267E9F576}" presName="node" presStyleLbl="node1" presStyleIdx="4" presStyleCnt="8">
        <dgm:presLayoutVars>
          <dgm:bulletEnabled val="1"/>
        </dgm:presLayoutVars>
      </dgm:prSet>
      <dgm:spPr/>
    </dgm:pt>
    <dgm:pt modelId="{B9377E6A-9C28-4BC8-B7F3-C106F5BEA945}" type="pres">
      <dgm:prSet presAssocID="{F90B19D2-B6B5-43ED-8991-0B336611BFC5}" presName="sibTrans" presStyleLbl="sibTrans1D1" presStyleIdx="4" presStyleCnt="7"/>
      <dgm:spPr/>
    </dgm:pt>
    <dgm:pt modelId="{6CAF9072-EEAC-401F-B2F0-E3206A3A4F9A}" type="pres">
      <dgm:prSet presAssocID="{F90B19D2-B6B5-43ED-8991-0B336611BFC5}" presName="connectorText" presStyleLbl="sibTrans1D1" presStyleIdx="4" presStyleCnt="7"/>
      <dgm:spPr/>
    </dgm:pt>
    <dgm:pt modelId="{6B5937EF-15F8-4D12-8E94-7DC9A1EE050C}" type="pres">
      <dgm:prSet presAssocID="{E7C5247C-51CB-49D6-9905-693DEC8EE536}" presName="node" presStyleLbl="node1" presStyleIdx="5" presStyleCnt="8">
        <dgm:presLayoutVars>
          <dgm:bulletEnabled val="1"/>
        </dgm:presLayoutVars>
      </dgm:prSet>
      <dgm:spPr/>
    </dgm:pt>
    <dgm:pt modelId="{D09EE09B-74A5-4669-9AA0-7BB90BEF1769}" type="pres">
      <dgm:prSet presAssocID="{AC2D9A24-F730-4D3C-AD9F-1BE55AAD70B4}" presName="sibTrans" presStyleLbl="sibTrans1D1" presStyleIdx="5" presStyleCnt="7"/>
      <dgm:spPr/>
    </dgm:pt>
    <dgm:pt modelId="{82BB9B23-A37F-4F98-8CA4-017859A42FB1}" type="pres">
      <dgm:prSet presAssocID="{AC2D9A24-F730-4D3C-AD9F-1BE55AAD70B4}" presName="connectorText" presStyleLbl="sibTrans1D1" presStyleIdx="5" presStyleCnt="7"/>
      <dgm:spPr/>
    </dgm:pt>
    <dgm:pt modelId="{59685C3D-6EE6-4724-8E5E-FF03DBBCB7A6}" type="pres">
      <dgm:prSet presAssocID="{E375E707-F0D8-4A4E-9C96-E4EA1E368D51}" presName="node" presStyleLbl="node1" presStyleIdx="6" presStyleCnt="8" custScaleX="151935">
        <dgm:presLayoutVars>
          <dgm:bulletEnabled val="1"/>
        </dgm:presLayoutVars>
      </dgm:prSet>
      <dgm:spPr/>
    </dgm:pt>
    <dgm:pt modelId="{0E804047-0E44-4AED-B95A-6844C33DE5BB}" type="pres">
      <dgm:prSet presAssocID="{20711FEF-323B-4FA2-972D-66E1F3FB0220}" presName="sibTrans" presStyleLbl="sibTrans1D1" presStyleIdx="6" presStyleCnt="7"/>
      <dgm:spPr/>
    </dgm:pt>
    <dgm:pt modelId="{F4F2C0FA-9ED0-435A-A916-70C895709416}" type="pres">
      <dgm:prSet presAssocID="{20711FEF-323B-4FA2-972D-66E1F3FB0220}" presName="connectorText" presStyleLbl="sibTrans1D1" presStyleIdx="6" presStyleCnt="7"/>
      <dgm:spPr/>
    </dgm:pt>
    <dgm:pt modelId="{7236A36F-492E-4A53-AE02-6DE438A91924}" type="pres">
      <dgm:prSet presAssocID="{2A14D4E3-22FE-4846-9F79-5DB87DBA60BE}" presName="node" presStyleLbl="node1" presStyleIdx="7" presStyleCnt="8" custScaleX="146196" custLinFactNeighborX="26077" custLinFactNeighborY="1036">
        <dgm:presLayoutVars>
          <dgm:bulletEnabled val="1"/>
        </dgm:presLayoutVars>
      </dgm:prSet>
      <dgm:spPr/>
    </dgm:pt>
  </dgm:ptLst>
  <dgm:cxnLst>
    <dgm:cxn modelId="{9AC32E06-5644-4E56-8E42-876FD7DECF3F}" type="presOf" srcId="{7844C769-E3FF-4886-BAB1-5F0C1AA03D81}" destId="{E885D16D-F89B-4A69-AB7B-0603EF51F66A}" srcOrd="0" destOrd="0" presId="urn:microsoft.com/office/officeart/2016/7/layout/RepeatingBendingProcessNew"/>
    <dgm:cxn modelId="{F974030E-5BCE-4ADD-BB9C-7C7E56EDBB88}" type="presOf" srcId="{7844C769-E3FF-4886-BAB1-5F0C1AA03D81}" destId="{7796469F-9B84-4AD3-8E0A-C2EA17A1BF2B}" srcOrd="1" destOrd="0" presId="urn:microsoft.com/office/officeart/2016/7/layout/RepeatingBendingProcessNew"/>
    <dgm:cxn modelId="{BA0B871D-F1E5-4589-B579-424449735894}" type="presOf" srcId="{E7C5247C-51CB-49D6-9905-693DEC8EE536}" destId="{6B5937EF-15F8-4D12-8E94-7DC9A1EE050C}" srcOrd="0" destOrd="0" presId="urn:microsoft.com/office/officeart/2016/7/layout/RepeatingBendingProcessNew"/>
    <dgm:cxn modelId="{96F1772C-7A84-4584-A9F4-2139E2E2985D}" type="presOf" srcId="{80A920FD-FA49-4FCD-9223-0D24C79CC2EE}" destId="{16087E79-CB73-4837-B725-0372BA53F6ED}" srcOrd="0" destOrd="0" presId="urn:microsoft.com/office/officeart/2016/7/layout/RepeatingBendingProcessNew"/>
    <dgm:cxn modelId="{47F49832-E69F-4CA4-ABD4-4FD35D7AFDBA}" srcId="{D0F85D97-7E09-480F-B597-A8A5D77BA588}" destId="{2A14D4E3-22FE-4846-9F79-5DB87DBA60BE}" srcOrd="7" destOrd="0" parTransId="{A053C186-E0D0-4B37-A32D-47470F4CED8D}" sibTransId="{4F4AE908-9A65-4163-809F-498C1045324B}"/>
    <dgm:cxn modelId="{897B0A38-833F-4B14-AFC2-D09098CE65E6}" type="presOf" srcId="{E5CEE5E3-F82D-4419-B273-494483B1963F}" destId="{91DA3D3B-D558-4BF4-A650-E526F08E581D}" srcOrd="0" destOrd="0" presId="urn:microsoft.com/office/officeart/2016/7/layout/RepeatingBendingProcessNew"/>
    <dgm:cxn modelId="{60A37A39-620D-401E-BD3A-63333E82AF53}" type="presOf" srcId="{F90B19D2-B6B5-43ED-8991-0B336611BFC5}" destId="{B9377E6A-9C28-4BC8-B7F3-C106F5BEA945}" srcOrd="0" destOrd="0" presId="urn:microsoft.com/office/officeart/2016/7/layout/RepeatingBendingProcessNew"/>
    <dgm:cxn modelId="{0385083C-BC50-4142-B06B-A0793E356029}" type="presOf" srcId="{FC827880-9693-495A-95A0-E09B19DAD00F}" destId="{21BFCAFA-65E3-4E77-BB70-615DEFEDF345}" srcOrd="0" destOrd="0" presId="urn:microsoft.com/office/officeart/2016/7/layout/RepeatingBendingProcessNew"/>
    <dgm:cxn modelId="{20E5F040-B298-4570-BBB8-6AE0AE6975B2}" type="presOf" srcId="{59B4B480-9D57-472E-A63A-D37BD5EDA7A3}" destId="{461A5FC7-7DEB-473D-9080-0F5D28D4258C}" srcOrd="0" destOrd="0" presId="urn:microsoft.com/office/officeart/2016/7/layout/RepeatingBendingProcessNew"/>
    <dgm:cxn modelId="{B616AB5E-A9D8-4711-B60F-985C4817B55C}" type="presOf" srcId="{20711FEF-323B-4FA2-972D-66E1F3FB0220}" destId="{F4F2C0FA-9ED0-435A-A916-70C895709416}" srcOrd="1" destOrd="0" presId="urn:microsoft.com/office/officeart/2016/7/layout/RepeatingBendingProcessNew"/>
    <dgm:cxn modelId="{9375E55F-2E72-4274-AACB-A7E3683FF2E5}" type="presOf" srcId="{20711FEF-323B-4FA2-972D-66E1F3FB0220}" destId="{0E804047-0E44-4AED-B95A-6844C33DE5BB}" srcOrd="0" destOrd="0" presId="urn:microsoft.com/office/officeart/2016/7/layout/RepeatingBendingProcessNew"/>
    <dgm:cxn modelId="{0F384367-1D85-4974-8C32-43D21F0E77DC}" srcId="{D0F85D97-7E09-480F-B597-A8A5D77BA588}" destId="{9E81589E-191C-43BD-BCDC-8C6267E9F576}" srcOrd="4" destOrd="0" parTransId="{4586EF3A-62F9-4A35-A35A-BF08D8E43D08}" sibTransId="{F90B19D2-B6B5-43ED-8991-0B336611BFC5}"/>
    <dgm:cxn modelId="{73D16448-85F9-4FC0-A461-7DF06B2C4859}" type="presOf" srcId="{AC2D9A24-F730-4D3C-AD9F-1BE55AAD70B4}" destId="{D09EE09B-74A5-4669-9AA0-7BB90BEF1769}" srcOrd="0" destOrd="0" presId="urn:microsoft.com/office/officeart/2016/7/layout/RepeatingBendingProcessNew"/>
    <dgm:cxn modelId="{FB6FD048-A196-4EA6-AF72-23FB1D19B482}" srcId="{D0F85D97-7E09-480F-B597-A8A5D77BA588}" destId="{80A920FD-FA49-4FCD-9223-0D24C79CC2EE}" srcOrd="3" destOrd="0" parTransId="{013FAC24-0576-43F4-88E8-A01B847B167E}" sibTransId="{59B4B480-9D57-472E-A63A-D37BD5EDA7A3}"/>
    <dgm:cxn modelId="{AE5D9A4C-5CBC-4B59-AA77-3154481D28DD}" srcId="{D0F85D97-7E09-480F-B597-A8A5D77BA588}" destId="{D14F19B5-A8C1-4F56-BC5A-B1568519B849}" srcOrd="1" destOrd="0" parTransId="{EFCE1C5A-6DA5-4820-B3BC-AE86E6BCF2C9}" sibTransId="{7844C769-E3FF-4886-BAB1-5F0C1AA03D81}"/>
    <dgm:cxn modelId="{14FA436D-7159-471A-9991-8E4F0D687229}" srcId="{D0F85D97-7E09-480F-B597-A8A5D77BA588}" destId="{FC827880-9693-495A-95A0-E09B19DAD00F}" srcOrd="2" destOrd="0" parTransId="{D1305131-E19E-4942-B75D-6617B58C80C8}" sibTransId="{E5CEE5E3-F82D-4419-B273-494483B1963F}"/>
    <dgm:cxn modelId="{B1F5906E-7889-4DD6-81A6-06F6EE1D73E3}" type="presOf" srcId="{E5CEE5E3-F82D-4419-B273-494483B1963F}" destId="{BEF20560-D09A-40E1-95F2-FFFB1D091BA0}" srcOrd="1" destOrd="0" presId="urn:microsoft.com/office/officeart/2016/7/layout/RepeatingBendingProcessNew"/>
    <dgm:cxn modelId="{87CC4571-0904-4CC8-AF48-DE5359BE03F4}" type="presOf" srcId="{F90B19D2-B6B5-43ED-8991-0B336611BFC5}" destId="{6CAF9072-EEAC-401F-B2F0-E3206A3A4F9A}" srcOrd="1" destOrd="0" presId="urn:microsoft.com/office/officeart/2016/7/layout/RepeatingBendingProcessNew"/>
    <dgm:cxn modelId="{5B986273-0211-4871-A71E-D2A36D5C1AAB}" type="presOf" srcId="{2A14D4E3-22FE-4846-9F79-5DB87DBA60BE}" destId="{7236A36F-492E-4A53-AE02-6DE438A91924}" srcOrd="0" destOrd="0" presId="urn:microsoft.com/office/officeart/2016/7/layout/RepeatingBendingProcessNew"/>
    <dgm:cxn modelId="{BDEE5E74-D7AA-4E0A-814F-D2E0A413FA1E}" type="presOf" srcId="{E375E707-F0D8-4A4E-9C96-E4EA1E368D51}" destId="{59685C3D-6EE6-4724-8E5E-FF03DBBCB7A6}" srcOrd="0" destOrd="0" presId="urn:microsoft.com/office/officeart/2016/7/layout/RepeatingBendingProcessNew"/>
    <dgm:cxn modelId="{3BF02D77-CBAC-42CA-B339-5F9AE8C18631}" srcId="{D0F85D97-7E09-480F-B597-A8A5D77BA588}" destId="{E05CC08E-F078-4B3C-A48D-5F628C545D83}" srcOrd="0" destOrd="0" parTransId="{ECC0BACB-104D-4F26-BCCB-1793D95B65A8}" sibTransId="{41F7E4F2-9EA9-45B7-93A1-57B17B1F3A00}"/>
    <dgm:cxn modelId="{5CEB997C-4E32-4639-8695-43BEEDD55C1F}" type="presOf" srcId="{41F7E4F2-9EA9-45B7-93A1-57B17B1F3A00}" destId="{9764DE72-BC3F-4B62-8706-AC80C6923301}" srcOrd="0" destOrd="0" presId="urn:microsoft.com/office/officeart/2016/7/layout/RepeatingBendingProcessNew"/>
    <dgm:cxn modelId="{08251F7F-13E2-436C-B9EE-30F74B82968C}" type="presOf" srcId="{41F7E4F2-9EA9-45B7-93A1-57B17B1F3A00}" destId="{A7FD2480-9C7B-465B-BF91-60BC654F08E8}" srcOrd="1" destOrd="0" presId="urn:microsoft.com/office/officeart/2016/7/layout/RepeatingBendingProcessNew"/>
    <dgm:cxn modelId="{D1C62395-C74B-40E0-A8B3-3C9C4A096463}" type="presOf" srcId="{E05CC08E-F078-4B3C-A48D-5F628C545D83}" destId="{3B296723-6D73-4E70-953E-EA7D142590FF}" srcOrd="0" destOrd="0" presId="urn:microsoft.com/office/officeart/2016/7/layout/RepeatingBendingProcessNew"/>
    <dgm:cxn modelId="{AFCF179F-996E-4FD5-96CD-BA79D2576C7B}" srcId="{D0F85D97-7E09-480F-B597-A8A5D77BA588}" destId="{E375E707-F0D8-4A4E-9C96-E4EA1E368D51}" srcOrd="6" destOrd="0" parTransId="{914CC069-F9F7-4B82-8E13-A3654987BD09}" sibTransId="{20711FEF-323B-4FA2-972D-66E1F3FB0220}"/>
    <dgm:cxn modelId="{3437C8A2-7B31-4C71-A33B-2ED56F27B251}" type="presOf" srcId="{59B4B480-9D57-472E-A63A-D37BD5EDA7A3}" destId="{8E94B752-DFD0-4664-8F54-41DB5E85D1E3}" srcOrd="1" destOrd="0" presId="urn:microsoft.com/office/officeart/2016/7/layout/RepeatingBendingProcessNew"/>
    <dgm:cxn modelId="{4E8AF1A7-98F3-4925-BDC3-C088BD55901D}" srcId="{D0F85D97-7E09-480F-B597-A8A5D77BA588}" destId="{E7C5247C-51CB-49D6-9905-693DEC8EE536}" srcOrd="5" destOrd="0" parTransId="{F3B5E858-2D78-4CDD-A09A-3F236BE5F89B}" sibTransId="{AC2D9A24-F730-4D3C-AD9F-1BE55AAD70B4}"/>
    <dgm:cxn modelId="{32AE92A9-232E-489D-8909-537EDFCD2F1B}" type="presOf" srcId="{D0F85D97-7E09-480F-B597-A8A5D77BA588}" destId="{7997DB58-4AB9-499D-95A4-8D37AA9FC609}" srcOrd="0" destOrd="0" presId="urn:microsoft.com/office/officeart/2016/7/layout/RepeatingBendingProcessNew"/>
    <dgm:cxn modelId="{272668CD-1861-47A2-9D67-E26A5D7AAC95}" type="presOf" srcId="{D14F19B5-A8C1-4F56-BC5A-B1568519B849}" destId="{F550F074-3F8F-44CF-A773-AAABED3561B5}" srcOrd="0" destOrd="0" presId="urn:microsoft.com/office/officeart/2016/7/layout/RepeatingBendingProcessNew"/>
    <dgm:cxn modelId="{1CCCDBE9-CB11-4BBE-A082-84E271FB3CE5}" type="presOf" srcId="{AC2D9A24-F730-4D3C-AD9F-1BE55AAD70B4}" destId="{82BB9B23-A37F-4F98-8CA4-017859A42FB1}" srcOrd="1" destOrd="0" presId="urn:microsoft.com/office/officeart/2016/7/layout/RepeatingBendingProcessNew"/>
    <dgm:cxn modelId="{717B98FB-3685-41FB-B4E4-8FA62E110410}" type="presOf" srcId="{9E81589E-191C-43BD-BCDC-8C6267E9F576}" destId="{70145900-E449-4954-92F5-06DC779A69AF}" srcOrd="0" destOrd="0" presId="urn:microsoft.com/office/officeart/2016/7/layout/RepeatingBendingProcessNew"/>
    <dgm:cxn modelId="{1B298733-9A6F-4639-9EAA-59D7F234A575}" type="presParOf" srcId="{7997DB58-4AB9-499D-95A4-8D37AA9FC609}" destId="{3B296723-6D73-4E70-953E-EA7D142590FF}" srcOrd="0" destOrd="0" presId="urn:microsoft.com/office/officeart/2016/7/layout/RepeatingBendingProcessNew"/>
    <dgm:cxn modelId="{8B57CCD8-1EAC-4F36-9F07-AFCB5B2257BB}" type="presParOf" srcId="{7997DB58-4AB9-499D-95A4-8D37AA9FC609}" destId="{9764DE72-BC3F-4B62-8706-AC80C6923301}" srcOrd="1" destOrd="0" presId="urn:microsoft.com/office/officeart/2016/7/layout/RepeatingBendingProcessNew"/>
    <dgm:cxn modelId="{CCE25E57-26A2-403A-B577-C7AD756AC247}" type="presParOf" srcId="{9764DE72-BC3F-4B62-8706-AC80C6923301}" destId="{A7FD2480-9C7B-465B-BF91-60BC654F08E8}" srcOrd="0" destOrd="0" presId="urn:microsoft.com/office/officeart/2016/7/layout/RepeatingBendingProcessNew"/>
    <dgm:cxn modelId="{3AF098E2-C12C-41F9-877A-6E31E3F2C97A}" type="presParOf" srcId="{7997DB58-4AB9-499D-95A4-8D37AA9FC609}" destId="{F550F074-3F8F-44CF-A773-AAABED3561B5}" srcOrd="2" destOrd="0" presId="urn:microsoft.com/office/officeart/2016/7/layout/RepeatingBendingProcessNew"/>
    <dgm:cxn modelId="{EF29A7C1-DD61-4CE5-BA83-813E93E96896}" type="presParOf" srcId="{7997DB58-4AB9-499D-95A4-8D37AA9FC609}" destId="{E885D16D-F89B-4A69-AB7B-0603EF51F66A}" srcOrd="3" destOrd="0" presId="urn:microsoft.com/office/officeart/2016/7/layout/RepeatingBendingProcessNew"/>
    <dgm:cxn modelId="{FBA5B1F2-8EC2-41F7-820A-5A237991D158}" type="presParOf" srcId="{E885D16D-F89B-4A69-AB7B-0603EF51F66A}" destId="{7796469F-9B84-4AD3-8E0A-C2EA17A1BF2B}" srcOrd="0" destOrd="0" presId="urn:microsoft.com/office/officeart/2016/7/layout/RepeatingBendingProcessNew"/>
    <dgm:cxn modelId="{34106F4F-8DBA-4E5B-A128-A60E6BF73E13}" type="presParOf" srcId="{7997DB58-4AB9-499D-95A4-8D37AA9FC609}" destId="{21BFCAFA-65E3-4E77-BB70-615DEFEDF345}" srcOrd="4" destOrd="0" presId="urn:microsoft.com/office/officeart/2016/7/layout/RepeatingBendingProcessNew"/>
    <dgm:cxn modelId="{13A2DAED-6117-4526-8C5E-67DAD75B9A4A}" type="presParOf" srcId="{7997DB58-4AB9-499D-95A4-8D37AA9FC609}" destId="{91DA3D3B-D558-4BF4-A650-E526F08E581D}" srcOrd="5" destOrd="0" presId="urn:microsoft.com/office/officeart/2016/7/layout/RepeatingBendingProcessNew"/>
    <dgm:cxn modelId="{224F8CC0-5261-4A15-92A0-0F766DA78825}" type="presParOf" srcId="{91DA3D3B-D558-4BF4-A650-E526F08E581D}" destId="{BEF20560-D09A-40E1-95F2-FFFB1D091BA0}" srcOrd="0" destOrd="0" presId="urn:microsoft.com/office/officeart/2016/7/layout/RepeatingBendingProcessNew"/>
    <dgm:cxn modelId="{9D21BE4F-6888-476E-8293-9041CB734E05}" type="presParOf" srcId="{7997DB58-4AB9-499D-95A4-8D37AA9FC609}" destId="{16087E79-CB73-4837-B725-0372BA53F6ED}" srcOrd="6" destOrd="0" presId="urn:microsoft.com/office/officeart/2016/7/layout/RepeatingBendingProcessNew"/>
    <dgm:cxn modelId="{352051BE-D760-4C59-AF12-730AEF25054B}" type="presParOf" srcId="{7997DB58-4AB9-499D-95A4-8D37AA9FC609}" destId="{461A5FC7-7DEB-473D-9080-0F5D28D4258C}" srcOrd="7" destOrd="0" presId="urn:microsoft.com/office/officeart/2016/7/layout/RepeatingBendingProcessNew"/>
    <dgm:cxn modelId="{3085488A-096F-4EE9-AD33-4CCB95128013}" type="presParOf" srcId="{461A5FC7-7DEB-473D-9080-0F5D28D4258C}" destId="{8E94B752-DFD0-4664-8F54-41DB5E85D1E3}" srcOrd="0" destOrd="0" presId="urn:microsoft.com/office/officeart/2016/7/layout/RepeatingBendingProcessNew"/>
    <dgm:cxn modelId="{F24E5C7A-39B4-4664-A771-D438F27D392D}" type="presParOf" srcId="{7997DB58-4AB9-499D-95A4-8D37AA9FC609}" destId="{70145900-E449-4954-92F5-06DC779A69AF}" srcOrd="8" destOrd="0" presId="urn:microsoft.com/office/officeart/2016/7/layout/RepeatingBendingProcessNew"/>
    <dgm:cxn modelId="{04CE81DD-5FC5-4C67-8A9F-65FEC224B443}" type="presParOf" srcId="{7997DB58-4AB9-499D-95A4-8D37AA9FC609}" destId="{B9377E6A-9C28-4BC8-B7F3-C106F5BEA945}" srcOrd="9" destOrd="0" presId="urn:microsoft.com/office/officeart/2016/7/layout/RepeatingBendingProcessNew"/>
    <dgm:cxn modelId="{BD989811-E2FF-41B3-9FE1-4FF7EF34BEF3}" type="presParOf" srcId="{B9377E6A-9C28-4BC8-B7F3-C106F5BEA945}" destId="{6CAF9072-EEAC-401F-B2F0-E3206A3A4F9A}" srcOrd="0" destOrd="0" presId="urn:microsoft.com/office/officeart/2016/7/layout/RepeatingBendingProcessNew"/>
    <dgm:cxn modelId="{7254C1F8-7B82-4800-83E5-6D0D31062EE0}" type="presParOf" srcId="{7997DB58-4AB9-499D-95A4-8D37AA9FC609}" destId="{6B5937EF-15F8-4D12-8E94-7DC9A1EE050C}" srcOrd="10" destOrd="0" presId="urn:microsoft.com/office/officeart/2016/7/layout/RepeatingBendingProcessNew"/>
    <dgm:cxn modelId="{6C93F29C-B5AD-42C4-A15C-BBC947539071}" type="presParOf" srcId="{7997DB58-4AB9-499D-95A4-8D37AA9FC609}" destId="{D09EE09B-74A5-4669-9AA0-7BB90BEF1769}" srcOrd="11" destOrd="0" presId="urn:microsoft.com/office/officeart/2016/7/layout/RepeatingBendingProcessNew"/>
    <dgm:cxn modelId="{DDA436B2-A5DC-42AD-BAD7-351ECC876442}" type="presParOf" srcId="{D09EE09B-74A5-4669-9AA0-7BB90BEF1769}" destId="{82BB9B23-A37F-4F98-8CA4-017859A42FB1}" srcOrd="0" destOrd="0" presId="urn:microsoft.com/office/officeart/2016/7/layout/RepeatingBendingProcessNew"/>
    <dgm:cxn modelId="{81FDEA01-B1EB-4233-91CC-E28408704E64}" type="presParOf" srcId="{7997DB58-4AB9-499D-95A4-8D37AA9FC609}" destId="{59685C3D-6EE6-4724-8E5E-FF03DBBCB7A6}" srcOrd="12" destOrd="0" presId="urn:microsoft.com/office/officeart/2016/7/layout/RepeatingBendingProcessNew"/>
    <dgm:cxn modelId="{3A413C4F-4A48-4246-ABE9-6D5C54F29CAC}" type="presParOf" srcId="{7997DB58-4AB9-499D-95A4-8D37AA9FC609}" destId="{0E804047-0E44-4AED-B95A-6844C33DE5BB}" srcOrd="13" destOrd="0" presId="urn:microsoft.com/office/officeart/2016/7/layout/RepeatingBendingProcessNew"/>
    <dgm:cxn modelId="{944ED0E1-2632-4457-B6D6-D962F4606B24}" type="presParOf" srcId="{0E804047-0E44-4AED-B95A-6844C33DE5BB}" destId="{F4F2C0FA-9ED0-435A-A916-70C895709416}" srcOrd="0" destOrd="0" presId="urn:microsoft.com/office/officeart/2016/7/layout/RepeatingBendingProcessNew"/>
    <dgm:cxn modelId="{2A579BDC-DF83-4776-A380-BF843910C9CF}" type="presParOf" srcId="{7997DB58-4AB9-499D-95A4-8D37AA9FC609}" destId="{7236A36F-492E-4A53-AE02-6DE438A91924}"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EE3204-8BE5-4143-9218-13B9C7151A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DADE1D1-24E2-47F7-AF95-127934D90920}">
      <dgm:prSet/>
      <dgm:spPr/>
      <dgm:t>
        <a:bodyPr/>
        <a:lstStyle/>
        <a:p>
          <a:r>
            <a:rPr lang="en-US" dirty="0"/>
            <a:t>Does your Club have one they follow?  </a:t>
          </a:r>
        </a:p>
      </dgm:t>
    </dgm:pt>
    <dgm:pt modelId="{1DFEB635-3364-4CEA-B455-8906156859A0}" type="parTrans" cxnId="{DBA4B8A3-4AE3-4303-9C9E-240D3F4EF200}">
      <dgm:prSet/>
      <dgm:spPr/>
      <dgm:t>
        <a:bodyPr/>
        <a:lstStyle/>
        <a:p>
          <a:endParaRPr lang="en-US"/>
        </a:p>
      </dgm:t>
    </dgm:pt>
    <dgm:pt modelId="{0CF82A12-0A25-474B-9097-0C5323F4B051}" type="sibTrans" cxnId="{DBA4B8A3-4AE3-4303-9C9E-240D3F4EF200}">
      <dgm:prSet/>
      <dgm:spPr/>
      <dgm:t>
        <a:bodyPr/>
        <a:lstStyle/>
        <a:p>
          <a:endParaRPr lang="en-US"/>
        </a:p>
      </dgm:t>
    </dgm:pt>
    <dgm:pt modelId="{E2F7B7DE-C0AD-4B44-81EC-07252AE8125A}">
      <dgm:prSet/>
      <dgm:spPr/>
      <dgm:t>
        <a:bodyPr/>
        <a:lstStyle/>
        <a:p>
          <a:r>
            <a:rPr lang="en-US" dirty="0">
              <a:hlinkClick xmlns:r="http://schemas.openxmlformats.org/officeDocument/2006/relationships" r:id="rId1"/>
            </a:rPr>
            <a:t>The English Short Mat Bowling Association (ESMBA) - Disciplinary and Appeals procedure</a:t>
          </a:r>
          <a:endParaRPr lang="en-US" dirty="0"/>
        </a:p>
      </dgm:t>
    </dgm:pt>
    <dgm:pt modelId="{ECCDF023-2EEE-4792-8584-5C528FA8779B}" type="parTrans" cxnId="{7B0B6F3B-3313-42E5-BA90-2A1D2A03D7CB}">
      <dgm:prSet/>
      <dgm:spPr/>
      <dgm:t>
        <a:bodyPr/>
        <a:lstStyle/>
        <a:p>
          <a:endParaRPr lang="en-US"/>
        </a:p>
      </dgm:t>
    </dgm:pt>
    <dgm:pt modelId="{E0EA2028-8921-4F99-9643-BFAE48EF2F91}" type="sibTrans" cxnId="{7B0B6F3B-3313-42E5-BA90-2A1D2A03D7CB}">
      <dgm:prSet/>
      <dgm:spPr/>
      <dgm:t>
        <a:bodyPr/>
        <a:lstStyle/>
        <a:p>
          <a:endParaRPr lang="en-US"/>
        </a:p>
      </dgm:t>
    </dgm:pt>
    <dgm:pt modelId="{91312317-3CD0-4874-B6B8-9B26CB8C5F42}">
      <dgm:prSet/>
      <dgm:spPr/>
      <dgm:t>
        <a:bodyPr/>
        <a:lstStyle/>
        <a:p>
          <a:r>
            <a:rPr lang="en-US" dirty="0"/>
            <a:t>Clearly defines the process for any complaint.  How it should be raised, who should assess the case, the time frame to resolve it.</a:t>
          </a:r>
        </a:p>
      </dgm:t>
    </dgm:pt>
    <dgm:pt modelId="{0DC848E4-537E-4409-B070-AB124A9E388D}" type="parTrans" cxnId="{73D88C05-2D2E-4182-B64B-C0698EA49E59}">
      <dgm:prSet/>
      <dgm:spPr/>
      <dgm:t>
        <a:bodyPr/>
        <a:lstStyle/>
        <a:p>
          <a:endParaRPr lang="en-US"/>
        </a:p>
      </dgm:t>
    </dgm:pt>
    <dgm:pt modelId="{C9E73290-F517-4516-8537-8AE8FEF2E4CB}" type="sibTrans" cxnId="{73D88C05-2D2E-4182-B64B-C0698EA49E59}">
      <dgm:prSet/>
      <dgm:spPr/>
      <dgm:t>
        <a:bodyPr/>
        <a:lstStyle/>
        <a:p>
          <a:endParaRPr lang="en-US"/>
        </a:p>
      </dgm:t>
    </dgm:pt>
    <dgm:pt modelId="{E02A9D77-B1E2-4C6F-B803-EFD84557F577}">
      <dgm:prSet/>
      <dgm:spPr/>
      <dgm:t>
        <a:bodyPr/>
        <a:lstStyle/>
        <a:p>
          <a:r>
            <a:rPr lang="en-US" dirty="0"/>
            <a:t>Accurate record keeping is important to ensure transparency and support defensible decision making</a:t>
          </a:r>
        </a:p>
      </dgm:t>
    </dgm:pt>
    <dgm:pt modelId="{1148756C-6CFA-40D7-9BC3-EB38410C53C5}" type="parTrans" cxnId="{C9E742EB-93D4-4644-A7F6-6CB6F444639D}">
      <dgm:prSet/>
      <dgm:spPr/>
      <dgm:t>
        <a:bodyPr/>
        <a:lstStyle/>
        <a:p>
          <a:endParaRPr lang="en-US"/>
        </a:p>
      </dgm:t>
    </dgm:pt>
    <dgm:pt modelId="{8A9B7C1B-F97E-4843-9F78-94D553D8C26A}" type="sibTrans" cxnId="{C9E742EB-93D4-4644-A7F6-6CB6F444639D}">
      <dgm:prSet/>
      <dgm:spPr/>
      <dgm:t>
        <a:bodyPr/>
        <a:lstStyle/>
        <a:p>
          <a:endParaRPr lang="en-US"/>
        </a:p>
      </dgm:t>
    </dgm:pt>
    <dgm:pt modelId="{928B3D19-5533-4976-93FF-7486617E603B}" type="pres">
      <dgm:prSet presAssocID="{F2EE3204-8BE5-4143-9218-13B9C7151AAC}" presName="root" presStyleCnt="0">
        <dgm:presLayoutVars>
          <dgm:dir/>
          <dgm:resizeHandles val="exact"/>
        </dgm:presLayoutVars>
      </dgm:prSet>
      <dgm:spPr/>
    </dgm:pt>
    <dgm:pt modelId="{56F7192C-48A9-4C4B-93FC-ACF903819ED9}" type="pres">
      <dgm:prSet presAssocID="{8DADE1D1-24E2-47F7-AF95-127934D90920}" presName="compNode" presStyleCnt="0"/>
      <dgm:spPr/>
    </dgm:pt>
    <dgm:pt modelId="{B2EE76FC-98C4-4989-B266-E272F08DD2CA}" type="pres">
      <dgm:prSet presAssocID="{8DADE1D1-24E2-47F7-AF95-127934D90920}" presName="bgRect" presStyleLbl="bgShp" presStyleIdx="0" presStyleCnt="4"/>
      <dgm:spPr/>
    </dgm:pt>
    <dgm:pt modelId="{F93AEC07-8037-4FAF-A483-AE3490F7BCE1}" type="pres">
      <dgm:prSet presAssocID="{8DADE1D1-24E2-47F7-AF95-127934D90920}"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Hand holding piece of white puzzle on blue background"/>
        </a:ext>
      </dgm:extLst>
    </dgm:pt>
    <dgm:pt modelId="{CB232999-34E1-45BB-A400-D891A0008847}" type="pres">
      <dgm:prSet presAssocID="{8DADE1D1-24E2-47F7-AF95-127934D90920}" presName="spaceRect" presStyleCnt="0"/>
      <dgm:spPr/>
    </dgm:pt>
    <dgm:pt modelId="{9623AD79-C90F-4787-83C6-522E4E18B416}" type="pres">
      <dgm:prSet presAssocID="{8DADE1D1-24E2-47F7-AF95-127934D90920}" presName="parTx" presStyleLbl="revTx" presStyleIdx="0" presStyleCnt="4">
        <dgm:presLayoutVars>
          <dgm:chMax val="0"/>
          <dgm:chPref val="0"/>
        </dgm:presLayoutVars>
      </dgm:prSet>
      <dgm:spPr/>
    </dgm:pt>
    <dgm:pt modelId="{3903B8A4-48F0-4B94-BCFB-24859FF05568}" type="pres">
      <dgm:prSet presAssocID="{0CF82A12-0A25-474B-9097-0C5323F4B051}" presName="sibTrans" presStyleCnt="0"/>
      <dgm:spPr/>
    </dgm:pt>
    <dgm:pt modelId="{87C55FE4-B219-419F-B8D5-A284A8FFEA8E}" type="pres">
      <dgm:prSet presAssocID="{E2F7B7DE-C0AD-4B44-81EC-07252AE8125A}" presName="compNode" presStyleCnt="0"/>
      <dgm:spPr/>
    </dgm:pt>
    <dgm:pt modelId="{F2549BB0-4D88-4B18-8A5B-11C1ECE99A26}" type="pres">
      <dgm:prSet presAssocID="{E2F7B7DE-C0AD-4B44-81EC-07252AE8125A}" presName="bgRect" presStyleLbl="bgShp" presStyleIdx="1" presStyleCnt="4"/>
      <dgm:spPr/>
    </dgm:pt>
    <dgm:pt modelId="{D4991C04-CC6D-402A-8CC3-BF344D4D0395}" type="pres">
      <dgm:prSet presAssocID="{E2F7B7DE-C0AD-4B44-81EC-07252AE8125A}" presName="iconRect" presStyleLbl="node1" presStyleIdx="1" presStyleCnt="4" custScaleX="84817" custLinFactNeighborX="-6452"/>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a:ln>
          <a:noFill/>
        </a:ln>
      </dgm:spPr>
      <dgm:extLst>
        <a:ext uri="{E40237B7-FDA0-4F09-8148-C483321AD2D9}">
          <dgm14:cNvPr xmlns:dgm14="http://schemas.microsoft.com/office/drawing/2010/diagram" id="0" name="" descr="Tennis racket and ball"/>
        </a:ext>
      </dgm:extLst>
    </dgm:pt>
    <dgm:pt modelId="{E9A1BF79-A6A6-4FE2-9E0B-2FED6B85766A}" type="pres">
      <dgm:prSet presAssocID="{E2F7B7DE-C0AD-4B44-81EC-07252AE8125A}" presName="spaceRect" presStyleCnt="0"/>
      <dgm:spPr/>
    </dgm:pt>
    <dgm:pt modelId="{1CA703E4-DF41-4A0A-B9E5-2C591348B280}" type="pres">
      <dgm:prSet presAssocID="{E2F7B7DE-C0AD-4B44-81EC-07252AE8125A}" presName="parTx" presStyleLbl="revTx" presStyleIdx="1" presStyleCnt="4">
        <dgm:presLayoutVars>
          <dgm:chMax val="0"/>
          <dgm:chPref val="0"/>
        </dgm:presLayoutVars>
      </dgm:prSet>
      <dgm:spPr/>
    </dgm:pt>
    <dgm:pt modelId="{B7CC9E25-E8AB-4C3B-BB77-6E1A427947AD}" type="pres">
      <dgm:prSet presAssocID="{E0EA2028-8921-4F99-9643-BFAE48EF2F91}" presName="sibTrans" presStyleCnt="0"/>
      <dgm:spPr/>
    </dgm:pt>
    <dgm:pt modelId="{AED990C7-763E-481C-A99E-C501DFC0D957}" type="pres">
      <dgm:prSet presAssocID="{91312317-3CD0-4874-B6B8-9B26CB8C5F42}" presName="compNode" presStyleCnt="0"/>
      <dgm:spPr/>
    </dgm:pt>
    <dgm:pt modelId="{A2919EFF-942C-4393-A98C-5CDD0DD0A4BE}" type="pres">
      <dgm:prSet presAssocID="{91312317-3CD0-4874-B6B8-9B26CB8C5F42}" presName="bgRect" presStyleLbl="bgShp" presStyleIdx="2" presStyleCnt="4"/>
      <dgm:spPr/>
    </dgm:pt>
    <dgm:pt modelId="{9CB1666D-243E-4E33-BDA8-C2BB7EA244EC}" type="pres">
      <dgm:prSet presAssocID="{91312317-3CD0-4874-B6B8-9B26CB8C5F42}" presName="iconRect" presStyleLbl="node1" presStyleIdx="2"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Gavel resting on block"/>
        </a:ext>
      </dgm:extLst>
    </dgm:pt>
    <dgm:pt modelId="{6A2DFE97-4330-4938-913F-2D374AFA1072}" type="pres">
      <dgm:prSet presAssocID="{91312317-3CD0-4874-B6B8-9B26CB8C5F42}" presName="spaceRect" presStyleCnt="0"/>
      <dgm:spPr/>
    </dgm:pt>
    <dgm:pt modelId="{CEA709E3-C323-4E70-9388-D3CBB2CF3152}" type="pres">
      <dgm:prSet presAssocID="{91312317-3CD0-4874-B6B8-9B26CB8C5F42}" presName="parTx" presStyleLbl="revTx" presStyleIdx="2" presStyleCnt="4">
        <dgm:presLayoutVars>
          <dgm:chMax val="0"/>
          <dgm:chPref val="0"/>
        </dgm:presLayoutVars>
      </dgm:prSet>
      <dgm:spPr/>
    </dgm:pt>
    <dgm:pt modelId="{0CA16510-8415-41E8-A80C-39D1BDAC743A}" type="pres">
      <dgm:prSet presAssocID="{C9E73290-F517-4516-8537-8AE8FEF2E4CB}" presName="sibTrans" presStyleCnt="0"/>
      <dgm:spPr/>
    </dgm:pt>
    <dgm:pt modelId="{A180726D-7045-4E89-A80E-48AAA8FE44A8}" type="pres">
      <dgm:prSet presAssocID="{E02A9D77-B1E2-4C6F-B803-EFD84557F577}" presName="compNode" presStyleCnt="0"/>
      <dgm:spPr/>
    </dgm:pt>
    <dgm:pt modelId="{C578E9C5-9D32-4889-96D7-07B46EA2A51F}" type="pres">
      <dgm:prSet presAssocID="{E02A9D77-B1E2-4C6F-B803-EFD84557F577}" presName="bgRect" presStyleLbl="bgShp" presStyleIdx="3" presStyleCnt="4"/>
      <dgm:spPr/>
    </dgm:pt>
    <dgm:pt modelId="{4EF2A5EC-98FA-44B5-977C-892BCD12B492}" type="pres">
      <dgm:prSet presAssocID="{E02A9D77-B1E2-4C6F-B803-EFD84557F577}"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6B8291B2-02F3-4752-B713-7D621F3CE5F5}" type="pres">
      <dgm:prSet presAssocID="{E02A9D77-B1E2-4C6F-B803-EFD84557F577}" presName="spaceRect" presStyleCnt="0"/>
      <dgm:spPr/>
    </dgm:pt>
    <dgm:pt modelId="{C5D9371F-9002-4CF3-9269-C8E9EB6D9CD5}" type="pres">
      <dgm:prSet presAssocID="{E02A9D77-B1E2-4C6F-B803-EFD84557F577}" presName="parTx" presStyleLbl="revTx" presStyleIdx="3" presStyleCnt="4">
        <dgm:presLayoutVars>
          <dgm:chMax val="0"/>
          <dgm:chPref val="0"/>
        </dgm:presLayoutVars>
      </dgm:prSet>
      <dgm:spPr/>
    </dgm:pt>
  </dgm:ptLst>
  <dgm:cxnLst>
    <dgm:cxn modelId="{73D88C05-2D2E-4182-B64B-C0698EA49E59}" srcId="{F2EE3204-8BE5-4143-9218-13B9C7151AAC}" destId="{91312317-3CD0-4874-B6B8-9B26CB8C5F42}" srcOrd="2" destOrd="0" parTransId="{0DC848E4-537E-4409-B070-AB124A9E388D}" sibTransId="{C9E73290-F517-4516-8537-8AE8FEF2E4CB}"/>
    <dgm:cxn modelId="{7B0B6F3B-3313-42E5-BA90-2A1D2A03D7CB}" srcId="{F2EE3204-8BE5-4143-9218-13B9C7151AAC}" destId="{E2F7B7DE-C0AD-4B44-81EC-07252AE8125A}" srcOrd="1" destOrd="0" parTransId="{ECCDF023-2EEE-4792-8584-5C528FA8779B}" sibTransId="{E0EA2028-8921-4F99-9643-BFAE48EF2F91}"/>
    <dgm:cxn modelId="{7A80636D-24B8-4CC9-BCEC-207665537F20}" type="presOf" srcId="{E02A9D77-B1E2-4C6F-B803-EFD84557F577}" destId="{C5D9371F-9002-4CF3-9269-C8E9EB6D9CD5}" srcOrd="0" destOrd="0" presId="urn:microsoft.com/office/officeart/2018/2/layout/IconVerticalSolidList"/>
    <dgm:cxn modelId="{FC2C0278-A426-4A8A-880E-6BA3E7B7965A}" type="presOf" srcId="{91312317-3CD0-4874-B6B8-9B26CB8C5F42}" destId="{CEA709E3-C323-4E70-9388-D3CBB2CF3152}" srcOrd="0" destOrd="0" presId="urn:microsoft.com/office/officeart/2018/2/layout/IconVerticalSolidList"/>
    <dgm:cxn modelId="{38B93C9D-3074-49E1-B36B-595A02A7CAEB}" type="presOf" srcId="{8DADE1D1-24E2-47F7-AF95-127934D90920}" destId="{9623AD79-C90F-4787-83C6-522E4E18B416}" srcOrd="0" destOrd="0" presId="urn:microsoft.com/office/officeart/2018/2/layout/IconVerticalSolidList"/>
    <dgm:cxn modelId="{DBA4B8A3-4AE3-4303-9C9E-240D3F4EF200}" srcId="{F2EE3204-8BE5-4143-9218-13B9C7151AAC}" destId="{8DADE1D1-24E2-47F7-AF95-127934D90920}" srcOrd="0" destOrd="0" parTransId="{1DFEB635-3364-4CEA-B455-8906156859A0}" sibTransId="{0CF82A12-0A25-474B-9097-0C5323F4B051}"/>
    <dgm:cxn modelId="{C3A412B1-EBA0-481C-99C2-AC1E8482D39C}" type="presOf" srcId="{E2F7B7DE-C0AD-4B44-81EC-07252AE8125A}" destId="{1CA703E4-DF41-4A0A-B9E5-2C591348B280}" srcOrd="0" destOrd="0" presId="urn:microsoft.com/office/officeart/2018/2/layout/IconVerticalSolidList"/>
    <dgm:cxn modelId="{4A117FDD-CF0E-46A3-A202-FC04BA88E4A6}" type="presOf" srcId="{F2EE3204-8BE5-4143-9218-13B9C7151AAC}" destId="{928B3D19-5533-4976-93FF-7486617E603B}" srcOrd="0" destOrd="0" presId="urn:microsoft.com/office/officeart/2018/2/layout/IconVerticalSolidList"/>
    <dgm:cxn modelId="{C9E742EB-93D4-4644-A7F6-6CB6F444639D}" srcId="{F2EE3204-8BE5-4143-9218-13B9C7151AAC}" destId="{E02A9D77-B1E2-4C6F-B803-EFD84557F577}" srcOrd="3" destOrd="0" parTransId="{1148756C-6CFA-40D7-9BC3-EB38410C53C5}" sibTransId="{8A9B7C1B-F97E-4843-9F78-94D553D8C26A}"/>
    <dgm:cxn modelId="{6433C85B-4B19-416C-8DA4-2226F784B44C}" type="presParOf" srcId="{928B3D19-5533-4976-93FF-7486617E603B}" destId="{56F7192C-48A9-4C4B-93FC-ACF903819ED9}" srcOrd="0" destOrd="0" presId="urn:microsoft.com/office/officeart/2018/2/layout/IconVerticalSolidList"/>
    <dgm:cxn modelId="{4A395B5F-905F-4395-90AF-5991ACB85682}" type="presParOf" srcId="{56F7192C-48A9-4C4B-93FC-ACF903819ED9}" destId="{B2EE76FC-98C4-4989-B266-E272F08DD2CA}" srcOrd="0" destOrd="0" presId="urn:microsoft.com/office/officeart/2018/2/layout/IconVerticalSolidList"/>
    <dgm:cxn modelId="{F5FDD03D-3046-44C6-80BD-0EF9D64A8B6F}" type="presParOf" srcId="{56F7192C-48A9-4C4B-93FC-ACF903819ED9}" destId="{F93AEC07-8037-4FAF-A483-AE3490F7BCE1}" srcOrd="1" destOrd="0" presId="urn:microsoft.com/office/officeart/2018/2/layout/IconVerticalSolidList"/>
    <dgm:cxn modelId="{3E5944AF-47EC-40EF-BD20-A978E10CA51A}" type="presParOf" srcId="{56F7192C-48A9-4C4B-93FC-ACF903819ED9}" destId="{CB232999-34E1-45BB-A400-D891A0008847}" srcOrd="2" destOrd="0" presId="urn:microsoft.com/office/officeart/2018/2/layout/IconVerticalSolidList"/>
    <dgm:cxn modelId="{BB9D4ABE-F8DB-4859-9CD1-8615B800B615}" type="presParOf" srcId="{56F7192C-48A9-4C4B-93FC-ACF903819ED9}" destId="{9623AD79-C90F-4787-83C6-522E4E18B416}" srcOrd="3" destOrd="0" presId="urn:microsoft.com/office/officeart/2018/2/layout/IconVerticalSolidList"/>
    <dgm:cxn modelId="{2FF166EE-1C95-4D7E-AB30-4EEF8EC65D32}" type="presParOf" srcId="{928B3D19-5533-4976-93FF-7486617E603B}" destId="{3903B8A4-48F0-4B94-BCFB-24859FF05568}" srcOrd="1" destOrd="0" presId="urn:microsoft.com/office/officeart/2018/2/layout/IconVerticalSolidList"/>
    <dgm:cxn modelId="{82C1DEAF-10AC-45BF-8F63-DEC8FDD7E4AF}" type="presParOf" srcId="{928B3D19-5533-4976-93FF-7486617E603B}" destId="{87C55FE4-B219-419F-B8D5-A284A8FFEA8E}" srcOrd="2" destOrd="0" presId="urn:microsoft.com/office/officeart/2018/2/layout/IconVerticalSolidList"/>
    <dgm:cxn modelId="{ABD13F7B-1740-4E66-983C-09D5CBCBF14E}" type="presParOf" srcId="{87C55FE4-B219-419F-B8D5-A284A8FFEA8E}" destId="{F2549BB0-4D88-4B18-8A5B-11C1ECE99A26}" srcOrd="0" destOrd="0" presId="urn:microsoft.com/office/officeart/2018/2/layout/IconVerticalSolidList"/>
    <dgm:cxn modelId="{1730496A-9187-4E7F-8E8C-57A325994931}" type="presParOf" srcId="{87C55FE4-B219-419F-B8D5-A284A8FFEA8E}" destId="{D4991C04-CC6D-402A-8CC3-BF344D4D0395}" srcOrd="1" destOrd="0" presId="urn:microsoft.com/office/officeart/2018/2/layout/IconVerticalSolidList"/>
    <dgm:cxn modelId="{9C2A671D-EAFD-4647-9B09-222E2A9488E6}" type="presParOf" srcId="{87C55FE4-B219-419F-B8D5-A284A8FFEA8E}" destId="{E9A1BF79-A6A6-4FE2-9E0B-2FED6B85766A}" srcOrd="2" destOrd="0" presId="urn:microsoft.com/office/officeart/2018/2/layout/IconVerticalSolidList"/>
    <dgm:cxn modelId="{E55C33FE-0841-425E-8E70-76E81023EEFD}" type="presParOf" srcId="{87C55FE4-B219-419F-B8D5-A284A8FFEA8E}" destId="{1CA703E4-DF41-4A0A-B9E5-2C591348B280}" srcOrd="3" destOrd="0" presId="urn:microsoft.com/office/officeart/2018/2/layout/IconVerticalSolidList"/>
    <dgm:cxn modelId="{67D1B694-FFB9-457A-8251-52B29A8B10E0}" type="presParOf" srcId="{928B3D19-5533-4976-93FF-7486617E603B}" destId="{B7CC9E25-E8AB-4C3B-BB77-6E1A427947AD}" srcOrd="3" destOrd="0" presId="urn:microsoft.com/office/officeart/2018/2/layout/IconVerticalSolidList"/>
    <dgm:cxn modelId="{C341822E-B2D1-48E4-AC17-8724FE9687E0}" type="presParOf" srcId="{928B3D19-5533-4976-93FF-7486617E603B}" destId="{AED990C7-763E-481C-A99E-C501DFC0D957}" srcOrd="4" destOrd="0" presId="urn:microsoft.com/office/officeart/2018/2/layout/IconVerticalSolidList"/>
    <dgm:cxn modelId="{BADC856A-DC7F-444D-85EF-2B1EDF7AF913}" type="presParOf" srcId="{AED990C7-763E-481C-A99E-C501DFC0D957}" destId="{A2919EFF-942C-4393-A98C-5CDD0DD0A4BE}" srcOrd="0" destOrd="0" presId="urn:microsoft.com/office/officeart/2018/2/layout/IconVerticalSolidList"/>
    <dgm:cxn modelId="{7A6A4B36-22AB-434B-857F-E4EAFFE57AA4}" type="presParOf" srcId="{AED990C7-763E-481C-A99E-C501DFC0D957}" destId="{9CB1666D-243E-4E33-BDA8-C2BB7EA244EC}" srcOrd="1" destOrd="0" presId="urn:microsoft.com/office/officeart/2018/2/layout/IconVerticalSolidList"/>
    <dgm:cxn modelId="{38B9B922-6A89-4C27-96ED-170B2BE67B4C}" type="presParOf" srcId="{AED990C7-763E-481C-A99E-C501DFC0D957}" destId="{6A2DFE97-4330-4938-913F-2D374AFA1072}" srcOrd="2" destOrd="0" presId="urn:microsoft.com/office/officeart/2018/2/layout/IconVerticalSolidList"/>
    <dgm:cxn modelId="{31D49027-CA1A-457A-B862-9CC02F58A3A3}" type="presParOf" srcId="{AED990C7-763E-481C-A99E-C501DFC0D957}" destId="{CEA709E3-C323-4E70-9388-D3CBB2CF3152}" srcOrd="3" destOrd="0" presId="urn:microsoft.com/office/officeart/2018/2/layout/IconVerticalSolidList"/>
    <dgm:cxn modelId="{499B47B2-73C1-4353-9D3A-D3EF7C089E19}" type="presParOf" srcId="{928B3D19-5533-4976-93FF-7486617E603B}" destId="{0CA16510-8415-41E8-A80C-39D1BDAC743A}" srcOrd="5" destOrd="0" presId="urn:microsoft.com/office/officeart/2018/2/layout/IconVerticalSolidList"/>
    <dgm:cxn modelId="{C2FF7CCA-A8B0-48CD-80D3-D29DF4355A10}" type="presParOf" srcId="{928B3D19-5533-4976-93FF-7486617E603B}" destId="{A180726D-7045-4E89-A80E-48AAA8FE44A8}" srcOrd="6" destOrd="0" presId="urn:microsoft.com/office/officeart/2018/2/layout/IconVerticalSolidList"/>
    <dgm:cxn modelId="{AA44404B-9209-4A47-8E40-C279D82B926F}" type="presParOf" srcId="{A180726D-7045-4E89-A80E-48AAA8FE44A8}" destId="{C578E9C5-9D32-4889-96D7-07B46EA2A51F}" srcOrd="0" destOrd="0" presId="urn:microsoft.com/office/officeart/2018/2/layout/IconVerticalSolidList"/>
    <dgm:cxn modelId="{72FD18B7-6051-4CC2-BECB-CDA737DB92E7}" type="presParOf" srcId="{A180726D-7045-4E89-A80E-48AAA8FE44A8}" destId="{4EF2A5EC-98FA-44B5-977C-892BCD12B492}" srcOrd="1" destOrd="0" presId="urn:microsoft.com/office/officeart/2018/2/layout/IconVerticalSolidList"/>
    <dgm:cxn modelId="{5F8C653F-2063-462C-99C6-382C43B0A690}" type="presParOf" srcId="{A180726D-7045-4E89-A80E-48AAA8FE44A8}" destId="{6B8291B2-02F3-4752-B713-7D621F3CE5F5}" srcOrd="2" destOrd="0" presId="urn:microsoft.com/office/officeart/2018/2/layout/IconVerticalSolidList"/>
    <dgm:cxn modelId="{8F141C10-C5C1-478B-B1DB-0667B9D4AC18}" type="presParOf" srcId="{A180726D-7045-4E89-A80E-48AAA8FE44A8}" destId="{C5D9371F-9002-4CF3-9269-C8E9EB6D9C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1AAEF3-9C4A-4996-B803-158594F4010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7B05C22-238A-4A8E-AB48-07D257713098}">
      <dgm:prSet/>
      <dgm:spPr/>
      <dgm:t>
        <a:bodyPr/>
        <a:lstStyle/>
        <a:p>
          <a:r>
            <a:rPr lang="en-US"/>
            <a:t>Name and Date of Birth</a:t>
          </a:r>
        </a:p>
      </dgm:t>
    </dgm:pt>
    <dgm:pt modelId="{1CFB0C69-EA48-48BE-9566-1B07F47BE41D}" type="parTrans" cxnId="{037C8A28-E27A-4E5D-AD80-2CAEA0A33D44}">
      <dgm:prSet/>
      <dgm:spPr/>
      <dgm:t>
        <a:bodyPr/>
        <a:lstStyle/>
        <a:p>
          <a:endParaRPr lang="en-US"/>
        </a:p>
      </dgm:t>
    </dgm:pt>
    <dgm:pt modelId="{5703779D-CAF2-4929-85C9-1B72F00B7478}" type="sibTrans" cxnId="{037C8A28-E27A-4E5D-AD80-2CAEA0A33D44}">
      <dgm:prSet/>
      <dgm:spPr/>
      <dgm:t>
        <a:bodyPr/>
        <a:lstStyle/>
        <a:p>
          <a:endParaRPr lang="en-US"/>
        </a:p>
      </dgm:t>
    </dgm:pt>
    <dgm:pt modelId="{226F4620-4EC0-4341-BBF5-524E8FB33CF7}">
      <dgm:prSet/>
      <dgm:spPr/>
      <dgm:t>
        <a:bodyPr/>
        <a:lstStyle/>
        <a:p>
          <a:r>
            <a:rPr lang="en-US"/>
            <a:t>Address and contact details </a:t>
          </a:r>
        </a:p>
      </dgm:t>
    </dgm:pt>
    <dgm:pt modelId="{A33F963F-E3E7-4831-84B9-BBB95B56AF30}" type="parTrans" cxnId="{F78500B9-76C1-4659-979D-3DD2BC69A1A7}">
      <dgm:prSet/>
      <dgm:spPr/>
      <dgm:t>
        <a:bodyPr/>
        <a:lstStyle/>
        <a:p>
          <a:endParaRPr lang="en-US"/>
        </a:p>
      </dgm:t>
    </dgm:pt>
    <dgm:pt modelId="{A422BE46-B8E7-4C08-BD25-A16DA735D1C2}" type="sibTrans" cxnId="{F78500B9-76C1-4659-979D-3DD2BC69A1A7}">
      <dgm:prSet/>
      <dgm:spPr/>
      <dgm:t>
        <a:bodyPr/>
        <a:lstStyle/>
        <a:p>
          <a:endParaRPr lang="en-US"/>
        </a:p>
      </dgm:t>
    </dgm:pt>
    <dgm:pt modelId="{3BA17AE9-857A-479B-8E34-4A8C2E1CE75D}">
      <dgm:prSet/>
      <dgm:spPr/>
      <dgm:t>
        <a:bodyPr/>
        <a:lstStyle/>
        <a:p>
          <a:r>
            <a:rPr lang="en-US"/>
            <a:t>Next of Kin</a:t>
          </a:r>
        </a:p>
      </dgm:t>
    </dgm:pt>
    <dgm:pt modelId="{51C2C699-8060-4610-B4BA-7149595D0B0D}" type="parTrans" cxnId="{E82A4296-E1C9-4499-80E9-DBEF9F25E2EA}">
      <dgm:prSet/>
      <dgm:spPr/>
      <dgm:t>
        <a:bodyPr/>
        <a:lstStyle/>
        <a:p>
          <a:endParaRPr lang="en-US"/>
        </a:p>
      </dgm:t>
    </dgm:pt>
    <dgm:pt modelId="{C2808701-12C9-4437-9BE0-087DD231BED1}" type="sibTrans" cxnId="{E82A4296-E1C9-4499-80E9-DBEF9F25E2EA}">
      <dgm:prSet/>
      <dgm:spPr/>
      <dgm:t>
        <a:bodyPr/>
        <a:lstStyle/>
        <a:p>
          <a:endParaRPr lang="en-US"/>
        </a:p>
      </dgm:t>
    </dgm:pt>
    <dgm:pt modelId="{27E5D27B-0FE1-43C9-BBCB-2D8EC76AAD49}">
      <dgm:prSet/>
      <dgm:spPr/>
      <dgm:t>
        <a:bodyPr/>
        <a:lstStyle/>
        <a:p>
          <a:r>
            <a:rPr lang="en-GB"/>
            <a:t>Any medical or health issues</a:t>
          </a:r>
          <a:endParaRPr lang="en-US"/>
        </a:p>
      </dgm:t>
    </dgm:pt>
    <dgm:pt modelId="{B9C52DDB-6332-499D-802F-5C7A980C191C}" type="parTrans" cxnId="{6CB178D9-40D4-4D3F-B3B3-364912F4E099}">
      <dgm:prSet/>
      <dgm:spPr/>
      <dgm:t>
        <a:bodyPr/>
        <a:lstStyle/>
        <a:p>
          <a:endParaRPr lang="en-US"/>
        </a:p>
      </dgm:t>
    </dgm:pt>
    <dgm:pt modelId="{987E31D2-27ED-4800-A11E-039D8A911824}" type="sibTrans" cxnId="{6CB178D9-40D4-4D3F-B3B3-364912F4E099}">
      <dgm:prSet/>
      <dgm:spPr/>
      <dgm:t>
        <a:bodyPr/>
        <a:lstStyle/>
        <a:p>
          <a:endParaRPr lang="en-US"/>
        </a:p>
      </dgm:t>
    </dgm:pt>
    <dgm:pt modelId="{ADE0BE42-0E1E-4D31-AE7F-373C7DA05272}">
      <dgm:prSet/>
      <dgm:spPr/>
      <dgm:t>
        <a:bodyPr/>
        <a:lstStyle/>
        <a:p>
          <a:r>
            <a:rPr lang="en-GB"/>
            <a:t>References</a:t>
          </a:r>
          <a:endParaRPr lang="en-US"/>
        </a:p>
      </dgm:t>
    </dgm:pt>
    <dgm:pt modelId="{56312209-E7F9-4085-B2D7-6EA4896F2512}" type="parTrans" cxnId="{47742592-C127-43FD-B9A8-8C2C89D659F9}">
      <dgm:prSet/>
      <dgm:spPr/>
      <dgm:t>
        <a:bodyPr/>
        <a:lstStyle/>
        <a:p>
          <a:endParaRPr lang="en-US"/>
        </a:p>
      </dgm:t>
    </dgm:pt>
    <dgm:pt modelId="{99710886-B68D-4563-85A8-0943E9E08BF2}" type="sibTrans" cxnId="{47742592-C127-43FD-B9A8-8C2C89D659F9}">
      <dgm:prSet/>
      <dgm:spPr/>
      <dgm:t>
        <a:bodyPr/>
        <a:lstStyle/>
        <a:p>
          <a:endParaRPr lang="en-US"/>
        </a:p>
      </dgm:t>
    </dgm:pt>
    <dgm:pt modelId="{FC18801F-9F24-4DE9-A096-02E1414784B5}" type="pres">
      <dgm:prSet presAssocID="{821AAEF3-9C4A-4996-B803-158594F4010A}" presName="linear" presStyleCnt="0">
        <dgm:presLayoutVars>
          <dgm:animLvl val="lvl"/>
          <dgm:resizeHandles val="exact"/>
        </dgm:presLayoutVars>
      </dgm:prSet>
      <dgm:spPr/>
    </dgm:pt>
    <dgm:pt modelId="{2363EB99-1CAF-4FE1-8CE3-4B171ACB5717}" type="pres">
      <dgm:prSet presAssocID="{47B05C22-238A-4A8E-AB48-07D257713098}" presName="parentText" presStyleLbl="node1" presStyleIdx="0" presStyleCnt="5">
        <dgm:presLayoutVars>
          <dgm:chMax val="0"/>
          <dgm:bulletEnabled val="1"/>
        </dgm:presLayoutVars>
      </dgm:prSet>
      <dgm:spPr/>
    </dgm:pt>
    <dgm:pt modelId="{83A53098-1051-4647-BBB7-F3837F971648}" type="pres">
      <dgm:prSet presAssocID="{5703779D-CAF2-4929-85C9-1B72F00B7478}" presName="spacer" presStyleCnt="0"/>
      <dgm:spPr/>
    </dgm:pt>
    <dgm:pt modelId="{3FB12EAF-FC4A-4CB5-9ED0-91DF51EB1C8A}" type="pres">
      <dgm:prSet presAssocID="{226F4620-4EC0-4341-BBF5-524E8FB33CF7}" presName="parentText" presStyleLbl="node1" presStyleIdx="1" presStyleCnt="5">
        <dgm:presLayoutVars>
          <dgm:chMax val="0"/>
          <dgm:bulletEnabled val="1"/>
        </dgm:presLayoutVars>
      </dgm:prSet>
      <dgm:spPr/>
    </dgm:pt>
    <dgm:pt modelId="{7715C34A-402A-4700-9F95-5CF21A4BDFA8}" type="pres">
      <dgm:prSet presAssocID="{A422BE46-B8E7-4C08-BD25-A16DA735D1C2}" presName="spacer" presStyleCnt="0"/>
      <dgm:spPr/>
    </dgm:pt>
    <dgm:pt modelId="{CB523909-2D3C-4D8B-82E6-9D956C335BF5}" type="pres">
      <dgm:prSet presAssocID="{3BA17AE9-857A-479B-8E34-4A8C2E1CE75D}" presName="parentText" presStyleLbl="node1" presStyleIdx="2" presStyleCnt="5">
        <dgm:presLayoutVars>
          <dgm:chMax val="0"/>
          <dgm:bulletEnabled val="1"/>
        </dgm:presLayoutVars>
      </dgm:prSet>
      <dgm:spPr/>
    </dgm:pt>
    <dgm:pt modelId="{5C4BEF8C-B011-40BB-98A3-154A99F4F138}" type="pres">
      <dgm:prSet presAssocID="{C2808701-12C9-4437-9BE0-087DD231BED1}" presName="spacer" presStyleCnt="0"/>
      <dgm:spPr/>
    </dgm:pt>
    <dgm:pt modelId="{D5AC314B-7384-4D3A-9789-F7C44E1E9280}" type="pres">
      <dgm:prSet presAssocID="{27E5D27B-0FE1-43C9-BBCB-2D8EC76AAD49}" presName="parentText" presStyleLbl="node1" presStyleIdx="3" presStyleCnt="5">
        <dgm:presLayoutVars>
          <dgm:chMax val="0"/>
          <dgm:bulletEnabled val="1"/>
        </dgm:presLayoutVars>
      </dgm:prSet>
      <dgm:spPr/>
    </dgm:pt>
    <dgm:pt modelId="{50D10BBB-E9EB-45E4-8AA4-07641B8E1E6D}" type="pres">
      <dgm:prSet presAssocID="{987E31D2-27ED-4800-A11E-039D8A911824}" presName="spacer" presStyleCnt="0"/>
      <dgm:spPr/>
    </dgm:pt>
    <dgm:pt modelId="{CAF8EE23-7F70-4FE6-B36C-EBE60C5E32FE}" type="pres">
      <dgm:prSet presAssocID="{ADE0BE42-0E1E-4D31-AE7F-373C7DA05272}" presName="parentText" presStyleLbl="node1" presStyleIdx="4" presStyleCnt="5">
        <dgm:presLayoutVars>
          <dgm:chMax val="0"/>
          <dgm:bulletEnabled val="1"/>
        </dgm:presLayoutVars>
      </dgm:prSet>
      <dgm:spPr/>
    </dgm:pt>
  </dgm:ptLst>
  <dgm:cxnLst>
    <dgm:cxn modelId="{B6A1EE21-B727-4635-A9A9-530F61FFB84D}" type="presOf" srcId="{27E5D27B-0FE1-43C9-BBCB-2D8EC76AAD49}" destId="{D5AC314B-7384-4D3A-9789-F7C44E1E9280}" srcOrd="0" destOrd="0" presId="urn:microsoft.com/office/officeart/2005/8/layout/vList2"/>
    <dgm:cxn modelId="{037C8A28-E27A-4E5D-AD80-2CAEA0A33D44}" srcId="{821AAEF3-9C4A-4996-B803-158594F4010A}" destId="{47B05C22-238A-4A8E-AB48-07D257713098}" srcOrd="0" destOrd="0" parTransId="{1CFB0C69-EA48-48BE-9566-1B07F47BE41D}" sibTransId="{5703779D-CAF2-4929-85C9-1B72F00B7478}"/>
    <dgm:cxn modelId="{1E81AA41-F31C-4C76-8979-86B70B4E0DAB}" type="presOf" srcId="{821AAEF3-9C4A-4996-B803-158594F4010A}" destId="{FC18801F-9F24-4DE9-A096-02E1414784B5}" srcOrd="0" destOrd="0" presId="urn:microsoft.com/office/officeart/2005/8/layout/vList2"/>
    <dgm:cxn modelId="{7D82838D-A932-433C-AE78-8639FFC65B9C}" type="presOf" srcId="{ADE0BE42-0E1E-4D31-AE7F-373C7DA05272}" destId="{CAF8EE23-7F70-4FE6-B36C-EBE60C5E32FE}" srcOrd="0" destOrd="0" presId="urn:microsoft.com/office/officeart/2005/8/layout/vList2"/>
    <dgm:cxn modelId="{47742592-C127-43FD-B9A8-8C2C89D659F9}" srcId="{821AAEF3-9C4A-4996-B803-158594F4010A}" destId="{ADE0BE42-0E1E-4D31-AE7F-373C7DA05272}" srcOrd="4" destOrd="0" parTransId="{56312209-E7F9-4085-B2D7-6EA4896F2512}" sibTransId="{99710886-B68D-4563-85A8-0943E9E08BF2}"/>
    <dgm:cxn modelId="{E82A4296-E1C9-4499-80E9-DBEF9F25E2EA}" srcId="{821AAEF3-9C4A-4996-B803-158594F4010A}" destId="{3BA17AE9-857A-479B-8E34-4A8C2E1CE75D}" srcOrd="2" destOrd="0" parTransId="{51C2C699-8060-4610-B4BA-7149595D0B0D}" sibTransId="{C2808701-12C9-4437-9BE0-087DD231BED1}"/>
    <dgm:cxn modelId="{54C45EB4-308C-4590-9B05-C4C0631CDFEA}" type="presOf" srcId="{47B05C22-238A-4A8E-AB48-07D257713098}" destId="{2363EB99-1CAF-4FE1-8CE3-4B171ACB5717}" srcOrd="0" destOrd="0" presId="urn:microsoft.com/office/officeart/2005/8/layout/vList2"/>
    <dgm:cxn modelId="{F78500B9-76C1-4659-979D-3DD2BC69A1A7}" srcId="{821AAEF3-9C4A-4996-B803-158594F4010A}" destId="{226F4620-4EC0-4341-BBF5-524E8FB33CF7}" srcOrd="1" destOrd="0" parTransId="{A33F963F-E3E7-4831-84B9-BBB95B56AF30}" sibTransId="{A422BE46-B8E7-4C08-BD25-A16DA735D1C2}"/>
    <dgm:cxn modelId="{8230F6B9-4D13-4B66-BE96-EE0441E03DF7}" type="presOf" srcId="{226F4620-4EC0-4341-BBF5-524E8FB33CF7}" destId="{3FB12EAF-FC4A-4CB5-9ED0-91DF51EB1C8A}" srcOrd="0" destOrd="0" presId="urn:microsoft.com/office/officeart/2005/8/layout/vList2"/>
    <dgm:cxn modelId="{7FC906C5-FFB7-43DE-BD82-C8726B515D92}" type="presOf" srcId="{3BA17AE9-857A-479B-8E34-4A8C2E1CE75D}" destId="{CB523909-2D3C-4D8B-82E6-9D956C335BF5}" srcOrd="0" destOrd="0" presId="urn:microsoft.com/office/officeart/2005/8/layout/vList2"/>
    <dgm:cxn modelId="{6CB178D9-40D4-4D3F-B3B3-364912F4E099}" srcId="{821AAEF3-9C4A-4996-B803-158594F4010A}" destId="{27E5D27B-0FE1-43C9-BBCB-2D8EC76AAD49}" srcOrd="3" destOrd="0" parTransId="{B9C52DDB-6332-499D-802F-5C7A980C191C}" sibTransId="{987E31D2-27ED-4800-A11E-039D8A911824}"/>
    <dgm:cxn modelId="{EB509C2D-BCC7-4BE3-AE9C-F01F11EA85F4}" type="presParOf" srcId="{FC18801F-9F24-4DE9-A096-02E1414784B5}" destId="{2363EB99-1CAF-4FE1-8CE3-4B171ACB5717}" srcOrd="0" destOrd="0" presId="urn:microsoft.com/office/officeart/2005/8/layout/vList2"/>
    <dgm:cxn modelId="{1D1162A0-8E28-420F-AF59-C4091AB0D5C9}" type="presParOf" srcId="{FC18801F-9F24-4DE9-A096-02E1414784B5}" destId="{83A53098-1051-4647-BBB7-F3837F971648}" srcOrd="1" destOrd="0" presId="urn:microsoft.com/office/officeart/2005/8/layout/vList2"/>
    <dgm:cxn modelId="{BE14DA99-2DCB-4805-BDB4-A17B044873EA}" type="presParOf" srcId="{FC18801F-9F24-4DE9-A096-02E1414784B5}" destId="{3FB12EAF-FC4A-4CB5-9ED0-91DF51EB1C8A}" srcOrd="2" destOrd="0" presId="urn:microsoft.com/office/officeart/2005/8/layout/vList2"/>
    <dgm:cxn modelId="{48B80C8C-D304-4BE8-ACD6-464A00F2A1B3}" type="presParOf" srcId="{FC18801F-9F24-4DE9-A096-02E1414784B5}" destId="{7715C34A-402A-4700-9F95-5CF21A4BDFA8}" srcOrd="3" destOrd="0" presId="urn:microsoft.com/office/officeart/2005/8/layout/vList2"/>
    <dgm:cxn modelId="{7DD612DD-8BB1-40ED-95D8-1EB25D0C1F23}" type="presParOf" srcId="{FC18801F-9F24-4DE9-A096-02E1414784B5}" destId="{CB523909-2D3C-4D8B-82E6-9D956C335BF5}" srcOrd="4" destOrd="0" presId="urn:microsoft.com/office/officeart/2005/8/layout/vList2"/>
    <dgm:cxn modelId="{7AC5F5D1-C8DE-4D97-9A68-94706EC9DF25}" type="presParOf" srcId="{FC18801F-9F24-4DE9-A096-02E1414784B5}" destId="{5C4BEF8C-B011-40BB-98A3-154A99F4F138}" srcOrd="5" destOrd="0" presId="urn:microsoft.com/office/officeart/2005/8/layout/vList2"/>
    <dgm:cxn modelId="{0969FACE-7A36-44DF-B710-C00D21088CDB}" type="presParOf" srcId="{FC18801F-9F24-4DE9-A096-02E1414784B5}" destId="{D5AC314B-7384-4D3A-9789-F7C44E1E9280}" srcOrd="6" destOrd="0" presId="urn:microsoft.com/office/officeart/2005/8/layout/vList2"/>
    <dgm:cxn modelId="{E4606F30-9C04-4197-B60F-45E6594790C8}" type="presParOf" srcId="{FC18801F-9F24-4DE9-A096-02E1414784B5}" destId="{50D10BBB-E9EB-45E4-8AA4-07641B8E1E6D}" srcOrd="7" destOrd="0" presId="urn:microsoft.com/office/officeart/2005/8/layout/vList2"/>
    <dgm:cxn modelId="{0A649FAB-EC84-45F8-A018-4DBC8914A830}" type="presParOf" srcId="{FC18801F-9F24-4DE9-A096-02E1414784B5}" destId="{CAF8EE23-7F70-4FE6-B36C-EBE60C5E32F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DE72-BC3F-4B62-8706-AC80C6923301}">
      <dsp:nvSpPr>
        <dsp:cNvPr id="0" name=""/>
        <dsp:cNvSpPr/>
      </dsp:nvSpPr>
      <dsp:spPr>
        <a:xfrm>
          <a:off x="3719798" y="711595"/>
          <a:ext cx="547195" cy="91440"/>
        </a:xfrm>
        <a:custGeom>
          <a:avLst/>
          <a:gdLst/>
          <a:ahLst/>
          <a:cxnLst/>
          <a:rect l="0" t="0" r="0" b="0"/>
          <a:pathLst>
            <a:path>
              <a:moveTo>
                <a:pt x="0" y="45720"/>
              </a:moveTo>
              <a:lnTo>
                <a:pt x="547195"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78951" y="754423"/>
        <a:ext cx="28889" cy="5783"/>
      </dsp:txXfrm>
    </dsp:sp>
    <dsp:sp modelId="{3B296723-6D73-4E70-953E-EA7D142590FF}">
      <dsp:nvSpPr>
        <dsp:cNvPr id="0" name=""/>
        <dsp:cNvSpPr/>
      </dsp:nvSpPr>
      <dsp:spPr>
        <a:xfrm>
          <a:off x="1209443" y="3668"/>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Club and County Officers and Committees </a:t>
          </a:r>
        </a:p>
        <a:p>
          <a:pPr marL="0" lvl="0" indent="0" algn="ctr" defTabSz="1066800">
            <a:lnSpc>
              <a:spcPct val="90000"/>
            </a:lnSpc>
            <a:spcBef>
              <a:spcPct val="0"/>
            </a:spcBef>
            <a:spcAft>
              <a:spcPct val="35000"/>
            </a:spcAft>
            <a:buNone/>
          </a:pPr>
          <a:r>
            <a:rPr lang="en-GB" sz="2000" kern="1200" dirty="0"/>
            <a:t>  </a:t>
          </a:r>
          <a:endParaRPr lang="en-US" sz="2000" kern="1200" dirty="0"/>
        </a:p>
      </dsp:txBody>
      <dsp:txXfrm>
        <a:off x="1209443" y="3668"/>
        <a:ext cx="2512154" cy="1507292"/>
      </dsp:txXfrm>
    </dsp:sp>
    <dsp:sp modelId="{E885D16D-F89B-4A69-AB7B-0603EF51F66A}">
      <dsp:nvSpPr>
        <dsp:cNvPr id="0" name=""/>
        <dsp:cNvSpPr/>
      </dsp:nvSpPr>
      <dsp:spPr>
        <a:xfrm>
          <a:off x="6809749" y="711595"/>
          <a:ext cx="547195" cy="91440"/>
        </a:xfrm>
        <a:custGeom>
          <a:avLst/>
          <a:gdLst/>
          <a:ahLst/>
          <a:cxnLst/>
          <a:rect l="0" t="0" r="0" b="0"/>
          <a:pathLst>
            <a:path>
              <a:moveTo>
                <a:pt x="0" y="45720"/>
              </a:moveTo>
              <a:lnTo>
                <a:pt x="547195"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68902" y="754423"/>
        <a:ext cx="28889" cy="5783"/>
      </dsp:txXfrm>
    </dsp:sp>
    <dsp:sp modelId="{F550F074-3F8F-44CF-A773-AAABED3561B5}">
      <dsp:nvSpPr>
        <dsp:cNvPr id="0" name=""/>
        <dsp:cNvSpPr/>
      </dsp:nvSpPr>
      <dsp:spPr>
        <a:xfrm>
          <a:off x="4299394" y="3668"/>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Dorset County Lead SGO </a:t>
          </a:r>
        </a:p>
        <a:p>
          <a:pPr marL="0" lvl="0" indent="0" algn="ctr" defTabSz="1066800">
            <a:lnSpc>
              <a:spcPct val="90000"/>
            </a:lnSpc>
            <a:spcBef>
              <a:spcPct val="0"/>
            </a:spcBef>
            <a:spcAft>
              <a:spcPct val="35000"/>
            </a:spcAft>
            <a:buNone/>
          </a:pPr>
          <a:r>
            <a:rPr lang="en-GB" sz="2400" kern="1200" dirty="0"/>
            <a:t>Lynn Dean </a:t>
          </a:r>
          <a:endParaRPr lang="en-US" sz="2400" kern="1200" dirty="0"/>
        </a:p>
      </dsp:txBody>
      <dsp:txXfrm>
        <a:off x="4299394" y="3668"/>
        <a:ext cx="2512154" cy="1507292"/>
      </dsp:txXfrm>
    </dsp:sp>
    <dsp:sp modelId="{91DA3D3B-D558-4BF4-A650-E526F08E581D}">
      <dsp:nvSpPr>
        <dsp:cNvPr id="0" name=""/>
        <dsp:cNvSpPr/>
      </dsp:nvSpPr>
      <dsp:spPr>
        <a:xfrm>
          <a:off x="2465521" y="1509161"/>
          <a:ext cx="6179901" cy="547195"/>
        </a:xfrm>
        <a:custGeom>
          <a:avLst/>
          <a:gdLst/>
          <a:ahLst/>
          <a:cxnLst/>
          <a:rect l="0" t="0" r="0" b="0"/>
          <a:pathLst>
            <a:path>
              <a:moveTo>
                <a:pt x="6179901" y="0"/>
              </a:moveTo>
              <a:lnTo>
                <a:pt x="6179901" y="290697"/>
              </a:lnTo>
              <a:lnTo>
                <a:pt x="0" y="290697"/>
              </a:lnTo>
              <a:lnTo>
                <a:pt x="0" y="547195"/>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00300" y="1779867"/>
        <a:ext cx="310342" cy="5783"/>
      </dsp:txXfrm>
    </dsp:sp>
    <dsp:sp modelId="{21BFCAFA-65E3-4E77-BB70-615DEFEDF345}">
      <dsp:nvSpPr>
        <dsp:cNvPr id="0" name=""/>
        <dsp:cNvSpPr/>
      </dsp:nvSpPr>
      <dsp:spPr>
        <a:xfrm>
          <a:off x="7389345" y="3668"/>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889000">
            <a:lnSpc>
              <a:spcPct val="90000"/>
            </a:lnSpc>
            <a:spcBef>
              <a:spcPct val="0"/>
            </a:spcBef>
            <a:spcAft>
              <a:spcPct val="35000"/>
            </a:spcAft>
            <a:buNone/>
          </a:pPr>
          <a:r>
            <a:rPr lang="en-GB" sz="2000" kern="1200" dirty="0"/>
            <a:t>ESMBA Lead Safeguarding Officer   </a:t>
          </a:r>
        </a:p>
        <a:p>
          <a:pPr marL="0" lvl="0" indent="0" algn="ctr" defTabSz="889000">
            <a:lnSpc>
              <a:spcPct val="90000"/>
            </a:lnSpc>
            <a:spcBef>
              <a:spcPct val="0"/>
            </a:spcBef>
            <a:spcAft>
              <a:spcPct val="35000"/>
            </a:spcAft>
            <a:buNone/>
          </a:pPr>
          <a:r>
            <a:rPr lang="en-GB" sz="2000" kern="1200" dirty="0"/>
            <a:t> Lynn Dean</a:t>
          </a:r>
        </a:p>
        <a:p>
          <a:pPr marL="0" lvl="0" indent="0" algn="ctr" defTabSz="889000">
            <a:lnSpc>
              <a:spcPct val="90000"/>
            </a:lnSpc>
            <a:spcBef>
              <a:spcPct val="0"/>
            </a:spcBef>
            <a:spcAft>
              <a:spcPct val="35000"/>
            </a:spcAft>
            <a:buNone/>
          </a:pPr>
          <a:endParaRPr lang="en-US" sz="2000" kern="1200" dirty="0"/>
        </a:p>
      </dsp:txBody>
      <dsp:txXfrm>
        <a:off x="7389345" y="3668"/>
        <a:ext cx="2512154" cy="1507292"/>
      </dsp:txXfrm>
    </dsp:sp>
    <dsp:sp modelId="{461A5FC7-7DEB-473D-9080-0F5D28D4258C}">
      <dsp:nvSpPr>
        <dsp:cNvPr id="0" name=""/>
        <dsp:cNvSpPr/>
      </dsp:nvSpPr>
      <dsp:spPr>
        <a:xfrm>
          <a:off x="3719798" y="2796684"/>
          <a:ext cx="547195" cy="91440"/>
        </a:xfrm>
        <a:custGeom>
          <a:avLst/>
          <a:gdLst/>
          <a:ahLst/>
          <a:cxnLst/>
          <a:rect l="0" t="0" r="0" b="0"/>
          <a:pathLst>
            <a:path>
              <a:moveTo>
                <a:pt x="0" y="45720"/>
              </a:moveTo>
              <a:lnTo>
                <a:pt x="547195"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78951" y="2839512"/>
        <a:ext cx="28889" cy="5783"/>
      </dsp:txXfrm>
    </dsp:sp>
    <dsp:sp modelId="{16087E79-CB73-4837-B725-0372BA53F6ED}">
      <dsp:nvSpPr>
        <dsp:cNvPr id="0" name=""/>
        <dsp:cNvSpPr/>
      </dsp:nvSpPr>
      <dsp:spPr>
        <a:xfrm>
          <a:off x="1209443" y="2088757"/>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ESMBA Case Management Group  </a:t>
          </a:r>
          <a:endParaRPr lang="en-US" sz="2400" kern="1200" dirty="0"/>
        </a:p>
      </dsp:txBody>
      <dsp:txXfrm>
        <a:off x="1209443" y="2088757"/>
        <a:ext cx="2512154" cy="1507292"/>
      </dsp:txXfrm>
    </dsp:sp>
    <dsp:sp modelId="{B9377E6A-9C28-4BC8-B7F3-C106F5BEA945}">
      <dsp:nvSpPr>
        <dsp:cNvPr id="0" name=""/>
        <dsp:cNvSpPr/>
      </dsp:nvSpPr>
      <dsp:spPr>
        <a:xfrm>
          <a:off x="6809749" y="2796684"/>
          <a:ext cx="547195" cy="91440"/>
        </a:xfrm>
        <a:custGeom>
          <a:avLst/>
          <a:gdLst/>
          <a:ahLst/>
          <a:cxnLst/>
          <a:rect l="0" t="0" r="0" b="0"/>
          <a:pathLst>
            <a:path>
              <a:moveTo>
                <a:pt x="0" y="45720"/>
              </a:moveTo>
              <a:lnTo>
                <a:pt x="547195"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68902" y="2839512"/>
        <a:ext cx="28889" cy="5783"/>
      </dsp:txXfrm>
    </dsp:sp>
    <dsp:sp modelId="{70145900-E449-4954-92F5-06DC779A69AF}">
      <dsp:nvSpPr>
        <dsp:cNvPr id="0" name=""/>
        <dsp:cNvSpPr/>
      </dsp:nvSpPr>
      <dsp:spPr>
        <a:xfrm>
          <a:off x="4299394" y="2088757"/>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889000">
            <a:lnSpc>
              <a:spcPct val="90000"/>
            </a:lnSpc>
            <a:spcBef>
              <a:spcPct val="0"/>
            </a:spcBef>
            <a:spcAft>
              <a:spcPct val="35000"/>
            </a:spcAft>
            <a:buNone/>
          </a:pPr>
          <a:r>
            <a:rPr lang="en-GB" sz="2000" kern="1200" dirty="0"/>
            <a:t>Bowls Development Alliance</a:t>
          </a:r>
        </a:p>
        <a:p>
          <a:pPr marL="0" lvl="0" indent="0" algn="ctr" defTabSz="889000">
            <a:lnSpc>
              <a:spcPct val="90000"/>
            </a:lnSpc>
            <a:spcBef>
              <a:spcPct val="0"/>
            </a:spcBef>
            <a:spcAft>
              <a:spcPct val="35000"/>
            </a:spcAft>
            <a:buNone/>
          </a:pPr>
          <a:r>
            <a:rPr lang="en-GB" sz="2000" kern="1200" dirty="0"/>
            <a:t> Full Time  Safeguarding Lead</a:t>
          </a:r>
        </a:p>
        <a:p>
          <a:pPr marL="0" lvl="0" indent="0" algn="ctr" defTabSz="889000">
            <a:lnSpc>
              <a:spcPct val="90000"/>
            </a:lnSpc>
            <a:spcBef>
              <a:spcPct val="0"/>
            </a:spcBef>
            <a:spcAft>
              <a:spcPct val="35000"/>
            </a:spcAft>
            <a:buNone/>
          </a:pPr>
          <a:r>
            <a:rPr lang="en-GB" sz="2000" kern="1200" dirty="0"/>
            <a:t>Duncan Webster </a:t>
          </a:r>
          <a:endParaRPr lang="en-US" sz="2000" kern="1200" dirty="0"/>
        </a:p>
      </dsp:txBody>
      <dsp:txXfrm>
        <a:off x="4299394" y="2088757"/>
        <a:ext cx="2512154" cy="1507292"/>
      </dsp:txXfrm>
    </dsp:sp>
    <dsp:sp modelId="{D09EE09B-74A5-4669-9AA0-7BB90BEF1769}">
      <dsp:nvSpPr>
        <dsp:cNvPr id="0" name=""/>
        <dsp:cNvSpPr/>
      </dsp:nvSpPr>
      <dsp:spPr>
        <a:xfrm>
          <a:off x="3117865" y="3594250"/>
          <a:ext cx="5527557" cy="547195"/>
        </a:xfrm>
        <a:custGeom>
          <a:avLst/>
          <a:gdLst/>
          <a:ahLst/>
          <a:cxnLst/>
          <a:rect l="0" t="0" r="0" b="0"/>
          <a:pathLst>
            <a:path>
              <a:moveTo>
                <a:pt x="5527557" y="0"/>
              </a:moveTo>
              <a:lnTo>
                <a:pt x="5527557" y="290697"/>
              </a:lnTo>
              <a:lnTo>
                <a:pt x="0" y="290697"/>
              </a:lnTo>
              <a:lnTo>
                <a:pt x="0" y="547195"/>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42702" y="3864956"/>
        <a:ext cx="277883" cy="5783"/>
      </dsp:txXfrm>
    </dsp:sp>
    <dsp:sp modelId="{6B5937EF-15F8-4D12-8E94-7DC9A1EE050C}">
      <dsp:nvSpPr>
        <dsp:cNvPr id="0" name=""/>
        <dsp:cNvSpPr/>
      </dsp:nvSpPr>
      <dsp:spPr>
        <a:xfrm>
          <a:off x="7389345" y="2088757"/>
          <a:ext cx="2512154"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BDA Case Management Group  5 bowls Lead Officer </a:t>
          </a:r>
          <a:endParaRPr lang="en-US" sz="2400" kern="1200" dirty="0"/>
        </a:p>
      </dsp:txBody>
      <dsp:txXfrm>
        <a:off x="7389345" y="2088757"/>
        <a:ext cx="2512154" cy="1507292"/>
      </dsp:txXfrm>
    </dsp:sp>
    <dsp:sp modelId="{0E804047-0E44-4AED-B95A-6844C33DE5BB}">
      <dsp:nvSpPr>
        <dsp:cNvPr id="0" name=""/>
        <dsp:cNvSpPr/>
      </dsp:nvSpPr>
      <dsp:spPr>
        <a:xfrm>
          <a:off x="5024486" y="4881772"/>
          <a:ext cx="1202290" cy="91440"/>
        </a:xfrm>
        <a:custGeom>
          <a:avLst/>
          <a:gdLst/>
          <a:ahLst/>
          <a:cxnLst/>
          <a:rect l="0" t="0" r="0" b="0"/>
          <a:pathLst>
            <a:path>
              <a:moveTo>
                <a:pt x="0" y="45720"/>
              </a:moveTo>
              <a:lnTo>
                <a:pt x="618245" y="45720"/>
              </a:lnTo>
              <a:lnTo>
                <a:pt x="618245" y="49388"/>
              </a:lnTo>
              <a:lnTo>
                <a:pt x="1202290" y="49388"/>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94809" y="4924600"/>
        <a:ext cx="61644" cy="5783"/>
      </dsp:txXfrm>
    </dsp:sp>
    <dsp:sp modelId="{59685C3D-6EE6-4724-8E5E-FF03DBBCB7A6}">
      <dsp:nvSpPr>
        <dsp:cNvPr id="0" name=""/>
        <dsp:cNvSpPr/>
      </dsp:nvSpPr>
      <dsp:spPr>
        <a:xfrm>
          <a:off x="1209443" y="4173846"/>
          <a:ext cx="3816842"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Child Protection in Sport Unit  (CPSU)</a:t>
          </a:r>
        </a:p>
        <a:p>
          <a:pPr marL="0" lvl="0" indent="0" algn="ctr" defTabSz="1066800">
            <a:lnSpc>
              <a:spcPct val="90000"/>
            </a:lnSpc>
            <a:spcBef>
              <a:spcPct val="0"/>
            </a:spcBef>
            <a:spcAft>
              <a:spcPct val="35000"/>
            </a:spcAft>
            <a:buNone/>
          </a:pPr>
          <a:r>
            <a:rPr lang="en-GB" sz="2400" kern="1200" dirty="0"/>
            <a:t>Liza Ware </a:t>
          </a:r>
          <a:endParaRPr lang="en-US" sz="2400" kern="1200" dirty="0"/>
        </a:p>
      </dsp:txBody>
      <dsp:txXfrm>
        <a:off x="1209443" y="4173846"/>
        <a:ext cx="3816842" cy="1507292"/>
      </dsp:txXfrm>
    </dsp:sp>
    <dsp:sp modelId="{7236A36F-492E-4A53-AE02-6DE438A91924}">
      <dsp:nvSpPr>
        <dsp:cNvPr id="0" name=""/>
        <dsp:cNvSpPr/>
      </dsp:nvSpPr>
      <dsp:spPr>
        <a:xfrm>
          <a:off x="6259176" y="4177515"/>
          <a:ext cx="3672670" cy="15072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98" tIns="129213" rIns="123098" bIns="129213" numCol="1" spcCol="1270" anchor="ctr" anchorCtr="0">
          <a:noAutofit/>
        </a:bodyPr>
        <a:lstStyle/>
        <a:p>
          <a:pPr marL="0" lvl="0" indent="0" algn="ctr" defTabSz="1066800">
            <a:lnSpc>
              <a:spcPct val="90000"/>
            </a:lnSpc>
            <a:spcBef>
              <a:spcPct val="0"/>
            </a:spcBef>
            <a:spcAft>
              <a:spcPct val="35000"/>
            </a:spcAft>
            <a:buNone/>
          </a:pPr>
          <a:r>
            <a:rPr lang="en-GB" sz="2400" kern="1200" dirty="0"/>
            <a:t>Ann Craft Trust (ACT) </a:t>
          </a:r>
        </a:p>
        <a:p>
          <a:pPr marL="0" lvl="0" indent="0" algn="ctr" defTabSz="1066800">
            <a:lnSpc>
              <a:spcPct val="90000"/>
            </a:lnSpc>
            <a:spcBef>
              <a:spcPct val="0"/>
            </a:spcBef>
            <a:spcAft>
              <a:spcPct val="35000"/>
            </a:spcAft>
            <a:buNone/>
          </a:pPr>
          <a:r>
            <a:rPr lang="en-GB" sz="2400" kern="1200" dirty="0"/>
            <a:t>Nicola Dean / Joanne Pell</a:t>
          </a:r>
          <a:endParaRPr lang="en-US" sz="2400" kern="1200" dirty="0"/>
        </a:p>
      </dsp:txBody>
      <dsp:txXfrm>
        <a:off x="6259176" y="4177515"/>
        <a:ext cx="3672670" cy="1507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E76FC-98C4-4989-B266-E272F08DD2CA}">
      <dsp:nvSpPr>
        <dsp:cNvPr id="0" name=""/>
        <dsp:cNvSpPr/>
      </dsp:nvSpPr>
      <dsp:spPr>
        <a:xfrm>
          <a:off x="0" y="2284"/>
          <a:ext cx="6263640" cy="115791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3AEC07-8037-4FAF-A483-AE3490F7BCE1}">
      <dsp:nvSpPr>
        <dsp:cNvPr id="0" name=""/>
        <dsp:cNvSpPr/>
      </dsp:nvSpPr>
      <dsp:spPr>
        <a:xfrm>
          <a:off x="350270" y="262816"/>
          <a:ext cx="636855" cy="6368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23AD79-C90F-4787-83C6-522E4E18B416}">
      <dsp:nvSpPr>
        <dsp:cNvPr id="0" name=""/>
        <dsp:cNvSpPr/>
      </dsp:nvSpPr>
      <dsp:spPr>
        <a:xfrm>
          <a:off x="1337397" y="22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Does your Club have one they follow?  </a:t>
          </a:r>
        </a:p>
      </dsp:txBody>
      <dsp:txXfrm>
        <a:off x="1337397" y="2284"/>
        <a:ext cx="4926242" cy="1157919"/>
      </dsp:txXfrm>
    </dsp:sp>
    <dsp:sp modelId="{F2549BB0-4D88-4B18-8A5B-11C1ECE99A26}">
      <dsp:nvSpPr>
        <dsp:cNvPr id="0" name=""/>
        <dsp:cNvSpPr/>
      </dsp:nvSpPr>
      <dsp:spPr>
        <a:xfrm>
          <a:off x="0" y="1449684"/>
          <a:ext cx="6263640" cy="11579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991C04-CC6D-402A-8CC3-BF344D4D0395}">
      <dsp:nvSpPr>
        <dsp:cNvPr id="0" name=""/>
        <dsp:cNvSpPr/>
      </dsp:nvSpPr>
      <dsp:spPr>
        <a:xfrm>
          <a:off x="357527" y="1710216"/>
          <a:ext cx="540162" cy="636855"/>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703E4-DF41-4A0A-B9E5-2C591348B280}">
      <dsp:nvSpPr>
        <dsp:cNvPr id="0" name=""/>
        <dsp:cNvSpPr/>
      </dsp:nvSpPr>
      <dsp:spPr>
        <a:xfrm>
          <a:off x="1337397" y="14496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hlinkClick xmlns:r="http://schemas.openxmlformats.org/officeDocument/2006/relationships" r:id="rId3"/>
            </a:rPr>
            <a:t>The English Short Mat Bowling Association (ESMBA) - Disciplinary and Appeals procedure</a:t>
          </a:r>
          <a:endParaRPr lang="en-US" sz="1900" kern="1200" dirty="0"/>
        </a:p>
      </dsp:txBody>
      <dsp:txXfrm>
        <a:off x="1337397" y="1449684"/>
        <a:ext cx="4926242" cy="1157919"/>
      </dsp:txXfrm>
    </dsp:sp>
    <dsp:sp modelId="{A2919EFF-942C-4393-A98C-5CDD0DD0A4BE}">
      <dsp:nvSpPr>
        <dsp:cNvPr id="0" name=""/>
        <dsp:cNvSpPr/>
      </dsp:nvSpPr>
      <dsp:spPr>
        <a:xfrm>
          <a:off x="0" y="2897083"/>
          <a:ext cx="6263640" cy="115791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B1666D-243E-4E33-BDA8-C2BB7EA244EC}">
      <dsp:nvSpPr>
        <dsp:cNvPr id="0" name=""/>
        <dsp:cNvSpPr/>
      </dsp:nvSpPr>
      <dsp:spPr>
        <a:xfrm>
          <a:off x="350270" y="3157615"/>
          <a:ext cx="636855" cy="636855"/>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709E3-C323-4E70-9388-D3CBB2CF3152}">
      <dsp:nvSpPr>
        <dsp:cNvPr id="0" name=""/>
        <dsp:cNvSpPr/>
      </dsp:nvSpPr>
      <dsp:spPr>
        <a:xfrm>
          <a:off x="1337397" y="28970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Clearly defines the process for any complaint.  How it should be raised, who should assess the case, the time frame to resolve it.</a:t>
          </a:r>
        </a:p>
      </dsp:txBody>
      <dsp:txXfrm>
        <a:off x="1337397" y="2897083"/>
        <a:ext cx="4926242" cy="1157919"/>
      </dsp:txXfrm>
    </dsp:sp>
    <dsp:sp modelId="{C578E9C5-9D32-4889-96D7-07B46EA2A51F}">
      <dsp:nvSpPr>
        <dsp:cNvPr id="0" name=""/>
        <dsp:cNvSpPr/>
      </dsp:nvSpPr>
      <dsp:spPr>
        <a:xfrm>
          <a:off x="0" y="4344483"/>
          <a:ext cx="6263640" cy="115791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F2A5EC-98FA-44B5-977C-892BCD12B492}">
      <dsp:nvSpPr>
        <dsp:cNvPr id="0" name=""/>
        <dsp:cNvSpPr/>
      </dsp:nvSpPr>
      <dsp:spPr>
        <a:xfrm>
          <a:off x="350270" y="4605015"/>
          <a:ext cx="636855" cy="636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D9371F-9002-4CF3-9269-C8E9EB6D9CD5}">
      <dsp:nvSpPr>
        <dsp:cNvPr id="0" name=""/>
        <dsp:cNvSpPr/>
      </dsp:nvSpPr>
      <dsp:spPr>
        <a:xfrm>
          <a:off x="1337397" y="43444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Accurate record keeping is important to ensure transparency and support defensible decision making</a:t>
          </a:r>
        </a:p>
      </dsp:txBody>
      <dsp:txXfrm>
        <a:off x="1337397" y="4344483"/>
        <a:ext cx="4926242" cy="11579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3EB99-1CAF-4FE1-8CE3-4B171ACB5717}">
      <dsp:nvSpPr>
        <dsp:cNvPr id="0" name=""/>
        <dsp:cNvSpPr/>
      </dsp:nvSpPr>
      <dsp:spPr>
        <a:xfrm>
          <a:off x="0" y="682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Name and Date of Birth</a:t>
          </a:r>
        </a:p>
      </dsp:txBody>
      <dsp:txXfrm>
        <a:off x="38638" y="45464"/>
        <a:ext cx="10438324" cy="714229"/>
      </dsp:txXfrm>
    </dsp:sp>
    <dsp:sp modelId="{3FB12EAF-FC4A-4CB5-9ED0-91DF51EB1C8A}">
      <dsp:nvSpPr>
        <dsp:cNvPr id="0" name=""/>
        <dsp:cNvSpPr/>
      </dsp:nvSpPr>
      <dsp:spPr>
        <a:xfrm>
          <a:off x="0" y="89337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Address and contact details </a:t>
          </a:r>
        </a:p>
      </dsp:txBody>
      <dsp:txXfrm>
        <a:off x="38638" y="932009"/>
        <a:ext cx="10438324" cy="714229"/>
      </dsp:txXfrm>
    </dsp:sp>
    <dsp:sp modelId="{CB523909-2D3C-4D8B-82E6-9D956C335BF5}">
      <dsp:nvSpPr>
        <dsp:cNvPr id="0" name=""/>
        <dsp:cNvSpPr/>
      </dsp:nvSpPr>
      <dsp:spPr>
        <a:xfrm>
          <a:off x="0" y="177991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Next of Kin</a:t>
          </a:r>
        </a:p>
      </dsp:txBody>
      <dsp:txXfrm>
        <a:off x="38638" y="1818554"/>
        <a:ext cx="10438324" cy="714229"/>
      </dsp:txXfrm>
    </dsp:sp>
    <dsp:sp modelId="{D5AC314B-7384-4D3A-9789-F7C44E1E9280}">
      <dsp:nvSpPr>
        <dsp:cNvPr id="0" name=""/>
        <dsp:cNvSpPr/>
      </dsp:nvSpPr>
      <dsp:spPr>
        <a:xfrm>
          <a:off x="0" y="266646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a:t>Any medical or health issues</a:t>
          </a:r>
          <a:endParaRPr lang="en-US" sz="3300" kern="1200"/>
        </a:p>
      </dsp:txBody>
      <dsp:txXfrm>
        <a:off x="38638" y="2705099"/>
        <a:ext cx="10438324" cy="714229"/>
      </dsp:txXfrm>
    </dsp:sp>
    <dsp:sp modelId="{CAF8EE23-7F70-4FE6-B36C-EBE60C5E32FE}">
      <dsp:nvSpPr>
        <dsp:cNvPr id="0" name=""/>
        <dsp:cNvSpPr/>
      </dsp:nvSpPr>
      <dsp:spPr>
        <a:xfrm>
          <a:off x="0" y="355300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a:t>References</a:t>
          </a:r>
          <a:endParaRPr lang="en-US" sz="3300" kern="1200"/>
        </a:p>
      </dsp:txBody>
      <dsp:txXfrm>
        <a:off x="38638" y="3591644"/>
        <a:ext cx="10438324" cy="71422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300" cy="4651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67163" y="0"/>
            <a:ext cx="3035300" cy="465138"/>
          </a:xfrm>
          <a:prstGeom prst="rect">
            <a:avLst/>
          </a:prstGeom>
        </p:spPr>
        <p:txBody>
          <a:bodyPr vert="horz" lIns="91440" tIns="45720" rIns="91440" bIns="45720" rtlCol="0"/>
          <a:lstStyle>
            <a:lvl1pPr algn="r">
              <a:defRPr sz="1200"/>
            </a:lvl1pPr>
          </a:lstStyle>
          <a:p>
            <a:fld id="{0C6282A7-72E8-4664-97E2-C5551503A6C1}" type="datetimeFigureOut">
              <a:rPr lang="en-GB" smtClean="0"/>
              <a:t>18/06/2023</a:t>
            </a:fld>
            <a:endParaRPr lang="en-GB"/>
          </a:p>
        </p:txBody>
      </p:sp>
      <p:sp>
        <p:nvSpPr>
          <p:cNvPr id="4" name="Slide Image Placeholder 3"/>
          <p:cNvSpPr>
            <a:spLocks noGrp="1" noRot="1" noChangeAspect="1"/>
          </p:cNvSpPr>
          <p:nvPr>
            <p:ph type="sldImg" idx="2"/>
          </p:nvPr>
        </p:nvSpPr>
        <p:spPr>
          <a:xfrm>
            <a:off x="714375" y="1162050"/>
            <a:ext cx="5575300" cy="31353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0088" y="4470400"/>
            <a:ext cx="5603875" cy="3659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4913"/>
            <a:ext cx="3035300" cy="4651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67163" y="8824913"/>
            <a:ext cx="3035300" cy="465137"/>
          </a:xfrm>
          <a:prstGeom prst="rect">
            <a:avLst/>
          </a:prstGeom>
        </p:spPr>
        <p:txBody>
          <a:bodyPr vert="horz" lIns="91440" tIns="45720" rIns="91440" bIns="45720" rtlCol="0" anchor="b"/>
          <a:lstStyle>
            <a:lvl1pPr algn="r">
              <a:defRPr sz="1200"/>
            </a:lvl1pPr>
          </a:lstStyle>
          <a:p>
            <a:fld id="{8AEE662C-BA99-455E-9EE2-20AB7CDE3CE9}" type="slidenum">
              <a:rPr lang="en-GB" smtClean="0"/>
              <a:t>‹#›</a:t>
            </a:fld>
            <a:endParaRPr lang="en-GB"/>
          </a:p>
        </p:txBody>
      </p:sp>
    </p:spTree>
    <p:extLst>
      <p:ext uri="{BB962C8B-B14F-4D97-AF65-F5344CB8AC3E}">
        <p14:creationId xmlns:p14="http://schemas.microsoft.com/office/powerpoint/2010/main" val="3584892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4114D-46D4-3C49-F5E4-88FA723DE3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83A799E-FBD1-5DA0-DA73-53D531601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1C1A45D-D677-DD98-B7C3-190E0CDF898B}"/>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BC8219D2-8D1E-987E-3B93-F0DBFD9576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0C397E-0689-CB89-21C9-FDFB195BEF55}"/>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036960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9B962-0742-A335-53DC-3D52E3E6C7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48904-D560-96A6-6DD0-B64B84E1C6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FD0857-B9F3-604F-81A0-CEB94A4D2AA2}"/>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9CF37CD1-F96E-0AE5-C5A8-73F3ED7308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ABD84A-6FE9-95A5-A6E2-A70BF124834A}"/>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081622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D615AE-3AC2-CC78-856A-86D0786CB6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E94CD3-2884-9341-AEDD-5927424C3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0F43CD-5A9E-CC83-5369-7BD9BFDCB4BE}"/>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4F3AE5D7-B38D-97FD-6884-6DD0B96510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991974-60A4-9255-DF2F-9160D26F96A4}"/>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24191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82BC-B4F5-5E81-8C35-7D9299435B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493719-6EBD-4810-60E9-A34C99DE43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7AC63A-2A98-B1D1-08B2-2110509493ED}"/>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669EEF0E-3735-F4C0-8A36-3A26F97031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1919FD-E015-959E-3F72-01203745564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457724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25A7-AB9A-49F8-EF84-A9836FE0E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686A7C8-6962-2C9E-F7C3-7309B329C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03282C-DDD1-F7EB-1F65-0B42B19DA01C}"/>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40C826D1-DEFA-CE6F-9F64-5BE360466D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8C7FE0-81FD-2D60-D900-81AA9F41E366}"/>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247814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9D1AD-3AD6-4967-95EE-21F1627EB2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E89C75-887F-7CAC-2E8C-1A27D64CBF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9C4686-6D06-EA7B-0374-FA4EADC72F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5A7153-2A0B-3ADC-BD2E-47755274044A}"/>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6" name="Footer Placeholder 5">
            <a:extLst>
              <a:ext uri="{FF2B5EF4-FFF2-40B4-BE49-F238E27FC236}">
                <a16:creationId xmlns:a16="http://schemas.microsoft.com/office/drawing/2014/main" id="{F7058C01-CF6D-CDAA-7632-AA86CC9F6C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B0C264-A029-7A3B-FDEB-8905BE9F2D6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345362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07E1B-EE41-2765-2DAF-1FCABD82D8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B7A917-3CA4-EA9A-9E20-6235226758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62BE3E-5937-811E-EE1F-4DECA24253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9624F40-BC1C-3F80-046D-9D9A5ADBC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08E44D-C3F1-BB73-0854-FB95AF05C6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74D9FB-8C8E-3EAA-2BDE-55EC62BC4AD2}"/>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8" name="Footer Placeholder 7">
            <a:extLst>
              <a:ext uri="{FF2B5EF4-FFF2-40B4-BE49-F238E27FC236}">
                <a16:creationId xmlns:a16="http://schemas.microsoft.com/office/drawing/2014/main" id="{50E0D8CD-A897-B031-2080-4E6BEEB5AFF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F6070C-BE51-0DCE-3FD2-98F10EAB058B}"/>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722173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8742-C03F-DA4A-E2CD-23A3388D195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E0BA41-981B-F39F-3DA0-80BD5DA3F61F}"/>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4" name="Footer Placeholder 3">
            <a:extLst>
              <a:ext uri="{FF2B5EF4-FFF2-40B4-BE49-F238E27FC236}">
                <a16:creationId xmlns:a16="http://schemas.microsoft.com/office/drawing/2014/main" id="{51DEB8FD-8DB9-83C4-A7ED-15E3CC8990B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A1A606-FB48-6F8C-2AC7-07FAA6EA95C7}"/>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706341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4B6A60-4F20-3941-D53E-8E2DBA106967}"/>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3" name="Footer Placeholder 2">
            <a:extLst>
              <a:ext uri="{FF2B5EF4-FFF2-40B4-BE49-F238E27FC236}">
                <a16:creationId xmlns:a16="http://schemas.microsoft.com/office/drawing/2014/main" id="{CEBF2B27-7A1D-25BF-549C-BAEFFB29BD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3B23A72-8366-BB3C-1936-561B03F8957A}"/>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25654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06E60-5BBC-E815-607A-8C355E5FF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BB2ECC-4C45-2519-1FB2-B2EDEF097A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3880BE-F0EC-66E9-6C53-CC874211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05601-DF87-60CA-61AF-BFEADD72D55E}"/>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6" name="Footer Placeholder 5">
            <a:extLst>
              <a:ext uri="{FF2B5EF4-FFF2-40B4-BE49-F238E27FC236}">
                <a16:creationId xmlns:a16="http://schemas.microsoft.com/office/drawing/2014/main" id="{727A1FBA-3192-2F76-C545-5105461640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854267-F4CE-6A38-3274-FEF1BFBEDA3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26622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182D-DA20-BA88-C913-08387A9D9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156409-18F9-99E3-9A32-793B097B23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8E6E5F-55C2-6FCB-1574-850E7AE805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7B14F0-5C47-D878-9F22-B0E14E7CBD48}"/>
              </a:ext>
            </a:extLst>
          </p:cNvPr>
          <p:cNvSpPr>
            <a:spLocks noGrp="1"/>
          </p:cNvSpPr>
          <p:nvPr>
            <p:ph type="dt" sz="half" idx="10"/>
          </p:nvPr>
        </p:nvSpPr>
        <p:spPr/>
        <p:txBody>
          <a:bodyPr/>
          <a:lstStyle/>
          <a:p>
            <a:fld id="{42A2EABA-D77E-4E77-B52A-CE3B002B93DD}" type="datetimeFigureOut">
              <a:rPr lang="en-GB" smtClean="0"/>
              <a:t>18/06/2023</a:t>
            </a:fld>
            <a:endParaRPr lang="en-GB"/>
          </a:p>
        </p:txBody>
      </p:sp>
      <p:sp>
        <p:nvSpPr>
          <p:cNvPr id="6" name="Footer Placeholder 5">
            <a:extLst>
              <a:ext uri="{FF2B5EF4-FFF2-40B4-BE49-F238E27FC236}">
                <a16:creationId xmlns:a16="http://schemas.microsoft.com/office/drawing/2014/main" id="{DBBE7A50-3E17-2C9B-714A-F840C4CFD9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2906E4-7E79-CF3E-9D9E-C20AA55D6398}"/>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3799615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F40585-E2ED-B294-C965-FFA324FDA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13FA9E-5510-7FB0-39CD-9ADFB6F5E3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1157B2-28B3-B0D6-1B2D-95F4B99983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2EABA-D77E-4E77-B52A-CE3B002B93DD}" type="datetimeFigureOut">
              <a:rPr lang="en-GB" smtClean="0"/>
              <a:t>18/06/2023</a:t>
            </a:fld>
            <a:endParaRPr lang="en-GB"/>
          </a:p>
        </p:txBody>
      </p:sp>
      <p:sp>
        <p:nvSpPr>
          <p:cNvPr id="5" name="Footer Placeholder 4">
            <a:extLst>
              <a:ext uri="{FF2B5EF4-FFF2-40B4-BE49-F238E27FC236}">
                <a16:creationId xmlns:a16="http://schemas.microsoft.com/office/drawing/2014/main" id="{76248FEA-35E8-E416-089A-8037C1CBF0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166F84-159F-C700-9639-3F17C922A1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C309A-4F0F-414B-9DE2-75D82910F30C}" type="slidenum">
              <a:rPr lang="en-GB" smtClean="0"/>
              <a:t>‹#›</a:t>
            </a:fld>
            <a:endParaRPr lang="en-GB"/>
          </a:p>
        </p:txBody>
      </p:sp>
    </p:spTree>
    <p:extLst>
      <p:ext uri="{BB962C8B-B14F-4D97-AF65-F5344CB8AC3E}">
        <p14:creationId xmlns:p14="http://schemas.microsoft.com/office/powerpoint/2010/main" val="1306851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esmba.co.uk/administration/disciplinary-and-appeals-procedur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gov.uk/dbs-update-service"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oachbowls.org/courses/adult-safeguarding-in-bowls/" TargetMode="External"/><Relationship Id="rId2" Type="http://schemas.openxmlformats.org/officeDocument/2006/relationships/hyperlink" Target="https://bowlsdevelopmentalliance.com/education/" TargetMode="External"/><Relationship Id="rId1" Type="http://schemas.openxmlformats.org/officeDocument/2006/relationships/slideLayout" Target="../slideLayouts/slideLayout2.xml"/><Relationship Id="rId4" Type="http://schemas.openxmlformats.org/officeDocument/2006/relationships/hyperlink" Target="https://www.coachbowls.org/time-to-liste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help@nspcc.org.uk" TargetMode="External"/><Relationship Id="rId2" Type="http://schemas.openxmlformats.org/officeDocument/2006/relationships/hyperlink" Target="mailto:lynn@esmba.co.uk" TargetMode="External"/><Relationship Id="rId1" Type="http://schemas.openxmlformats.org/officeDocument/2006/relationships/slideLayout" Target="../slideLayouts/slideLayout2.xml"/><Relationship Id="rId5" Type="http://schemas.openxmlformats.org/officeDocument/2006/relationships/hyperlink" Target="mailto:ann-craft-trust@nottingham.ac.uk" TargetMode="External"/><Relationship Id="rId4" Type="http://schemas.openxmlformats.org/officeDocument/2006/relationships/hyperlink" Target="mailto:cpsu@nspcc.org.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hyperlink" Target="https://bowlsdevelopmentalliance.com/safeguarding/training/" TargetMode="External"/><Relationship Id="rId2" Type="http://schemas.openxmlformats.org/officeDocument/2006/relationships/hyperlink" Target="https://bowlsdevelopmentalliance.com/safeguarding/resources/"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www.esmba.co.uk/safeguarding/safeguarding-news-bulleti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Arc 27">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6D8C00-D0A7-D4A2-03CD-07B58D5C479C}"/>
              </a:ext>
            </a:extLst>
          </p:cNvPr>
          <p:cNvSpPr>
            <a:spLocks noGrp="1"/>
          </p:cNvSpPr>
          <p:nvPr>
            <p:ph type="ctrTitle"/>
          </p:nvPr>
        </p:nvSpPr>
        <p:spPr>
          <a:xfrm>
            <a:off x="4038600" y="1939159"/>
            <a:ext cx="6436489" cy="2751086"/>
          </a:xfrm>
        </p:spPr>
        <p:txBody>
          <a:bodyPr>
            <a:normAutofit fontScale="90000"/>
          </a:bodyPr>
          <a:lstStyle/>
          <a:p>
            <a:pPr algn="r"/>
            <a:r>
              <a:rPr lang="en-US" sz="4900" dirty="0">
                <a:solidFill>
                  <a:srgbClr val="FF6600"/>
                </a:solidFill>
              </a:rPr>
              <a:t>ESMBA  </a:t>
            </a:r>
            <a:br>
              <a:rPr lang="en-US" sz="4900" dirty="0">
                <a:solidFill>
                  <a:srgbClr val="FF6600"/>
                </a:solidFill>
              </a:rPr>
            </a:br>
            <a:br>
              <a:rPr lang="en-US" sz="4900" dirty="0">
                <a:solidFill>
                  <a:srgbClr val="FF6600"/>
                </a:solidFill>
              </a:rPr>
            </a:br>
            <a:r>
              <a:rPr lang="en-US" sz="4900" dirty="0">
                <a:solidFill>
                  <a:srgbClr val="FF6600"/>
                </a:solidFill>
              </a:rPr>
              <a:t>Club </a:t>
            </a:r>
            <a:br>
              <a:rPr lang="en-US" sz="4900" dirty="0">
                <a:solidFill>
                  <a:srgbClr val="FF6600"/>
                </a:solidFill>
              </a:rPr>
            </a:br>
            <a:r>
              <a:rPr lang="en-US" sz="4900" dirty="0">
                <a:solidFill>
                  <a:srgbClr val="FF6600"/>
                </a:solidFill>
              </a:rPr>
              <a:t>Safeguarding Officers </a:t>
            </a:r>
            <a:br>
              <a:rPr lang="en-US" sz="4900" dirty="0">
                <a:solidFill>
                  <a:srgbClr val="FF6600"/>
                </a:solidFill>
              </a:rPr>
            </a:br>
            <a:r>
              <a:rPr lang="en-US" sz="4900" dirty="0">
                <a:solidFill>
                  <a:srgbClr val="FF6600"/>
                </a:solidFill>
              </a:rPr>
              <a:t>Forum </a:t>
            </a:r>
            <a:br>
              <a:rPr lang="en-US" sz="2900" dirty="0">
                <a:solidFill>
                  <a:srgbClr val="FF6600"/>
                </a:solidFill>
              </a:rPr>
            </a:br>
            <a:endParaRPr lang="en-GB" sz="2900" dirty="0">
              <a:solidFill>
                <a:srgbClr val="FF6600"/>
              </a:solidFill>
            </a:endParaRPr>
          </a:p>
        </p:txBody>
      </p:sp>
      <p:sp>
        <p:nvSpPr>
          <p:cNvPr id="3" name="Subtitle 2">
            <a:extLst>
              <a:ext uri="{FF2B5EF4-FFF2-40B4-BE49-F238E27FC236}">
                <a16:creationId xmlns:a16="http://schemas.microsoft.com/office/drawing/2014/main" id="{36E7F0DC-FCDE-F824-A73D-B7E0AA03D32D}"/>
              </a:ext>
            </a:extLst>
          </p:cNvPr>
          <p:cNvSpPr>
            <a:spLocks noGrp="1"/>
          </p:cNvSpPr>
          <p:nvPr>
            <p:ph type="subTitle" idx="1"/>
          </p:nvPr>
        </p:nvSpPr>
        <p:spPr>
          <a:xfrm>
            <a:off x="4038599" y="4772181"/>
            <a:ext cx="6436489" cy="1329443"/>
          </a:xfrm>
        </p:spPr>
        <p:txBody>
          <a:bodyPr>
            <a:normAutofit/>
          </a:bodyPr>
          <a:lstStyle/>
          <a:p>
            <a:pPr algn="r"/>
            <a:endParaRPr lang="en-US" dirty="0"/>
          </a:p>
          <a:p>
            <a:pPr algn="r"/>
            <a:r>
              <a:rPr lang="en-US" dirty="0"/>
              <a:t>Making clubs safe for 2023/24 and beyond</a:t>
            </a:r>
          </a:p>
          <a:p>
            <a:pPr algn="r"/>
            <a:endParaRPr lang="en-US" dirty="0"/>
          </a:p>
          <a:p>
            <a:pPr algn="r"/>
            <a:endParaRPr lang="en-GB" dirty="0"/>
          </a:p>
        </p:txBody>
      </p:sp>
    </p:spTree>
    <p:extLst>
      <p:ext uri="{BB962C8B-B14F-4D97-AF65-F5344CB8AC3E}">
        <p14:creationId xmlns:p14="http://schemas.microsoft.com/office/powerpoint/2010/main" val="1184135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A0D287-E936-CC71-FBB6-65066F314915}"/>
              </a:ext>
            </a:extLst>
          </p:cNvPr>
          <p:cNvSpPr>
            <a:spLocks noGrp="1"/>
          </p:cNvSpPr>
          <p:nvPr>
            <p:ph type="title"/>
          </p:nvPr>
        </p:nvSpPr>
        <p:spPr>
          <a:xfrm>
            <a:off x="686834" y="1153572"/>
            <a:ext cx="3200400" cy="4461163"/>
          </a:xfrm>
        </p:spPr>
        <p:txBody>
          <a:bodyPr>
            <a:normAutofit/>
          </a:bodyPr>
          <a:lstStyle/>
          <a:p>
            <a:r>
              <a:rPr lang="en-US">
                <a:solidFill>
                  <a:srgbClr val="FFFFFF"/>
                </a:solidFill>
              </a:rPr>
              <a:t>Clubs should have in place</a:t>
            </a:r>
            <a:endParaRPr lang="en-GB">
              <a:solidFill>
                <a:srgbClr val="FFFFFF"/>
              </a:solidFill>
            </a:endParaRPr>
          </a:p>
        </p:txBody>
      </p:sp>
      <p:sp>
        <p:nvSpPr>
          <p:cNvPr id="32" name="Arc 3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AD18BFC-A6E8-0339-B4CF-1D56B6CD70CE}"/>
              </a:ext>
            </a:extLst>
          </p:cNvPr>
          <p:cNvSpPr>
            <a:spLocks noGrp="1"/>
          </p:cNvSpPr>
          <p:nvPr>
            <p:ph idx="1"/>
          </p:nvPr>
        </p:nvSpPr>
        <p:spPr>
          <a:xfrm>
            <a:off x="4364966" y="120770"/>
            <a:ext cx="6988833" cy="6737230"/>
          </a:xfrm>
        </p:spPr>
        <p:txBody>
          <a:bodyPr anchor="ctr">
            <a:normAutofit/>
          </a:bodyPr>
          <a:lstStyle/>
          <a:p>
            <a:endParaRPr lang="en-US" sz="2200" dirty="0"/>
          </a:p>
          <a:p>
            <a:endParaRPr lang="en-US" sz="2200" dirty="0"/>
          </a:p>
          <a:p>
            <a:r>
              <a:rPr lang="en-US" sz="2200" dirty="0"/>
              <a:t>A Club safeguarding officer.</a:t>
            </a:r>
          </a:p>
          <a:p>
            <a:endParaRPr lang="en-US" sz="2200" dirty="0"/>
          </a:p>
          <a:p>
            <a:r>
              <a:rPr lang="en-US" sz="2200" dirty="0"/>
              <a:t>Robust Constitution – Reviewed every 3 years which includes a disciplinary and appeals process.</a:t>
            </a:r>
            <a:r>
              <a:rPr lang="en-US" sz="2200" dirty="0">
                <a:hlinkClick r:id="rId2"/>
              </a:rPr>
              <a:t> The English Short Mat Bowling Association (ESMBA) - Disciplinary and Appeals procedure</a:t>
            </a:r>
            <a:endParaRPr lang="en-US" sz="2200" dirty="0"/>
          </a:p>
          <a:p>
            <a:pPr marL="0" indent="0">
              <a:buNone/>
            </a:pPr>
            <a:endParaRPr lang="en-US" sz="2200" dirty="0"/>
          </a:p>
          <a:p>
            <a:r>
              <a:rPr lang="en-US" sz="2200" dirty="0"/>
              <a:t>Safe membership policy – A membership form which collects information regarding any new member. </a:t>
            </a:r>
          </a:p>
          <a:p>
            <a:endParaRPr lang="en-US" sz="2200" dirty="0"/>
          </a:p>
          <a:p>
            <a:r>
              <a:rPr lang="en-US" sz="2200" dirty="0"/>
              <a:t>Code of conduct for members</a:t>
            </a:r>
          </a:p>
          <a:p>
            <a:endParaRPr lang="en-US" sz="2200" dirty="0"/>
          </a:p>
          <a:p>
            <a:endParaRPr lang="en-US" sz="2200" dirty="0"/>
          </a:p>
          <a:p>
            <a:endParaRPr lang="en-GB" sz="2200" dirty="0"/>
          </a:p>
        </p:txBody>
      </p:sp>
    </p:spTree>
    <p:extLst>
      <p:ext uri="{BB962C8B-B14F-4D97-AF65-F5344CB8AC3E}">
        <p14:creationId xmlns:p14="http://schemas.microsoft.com/office/powerpoint/2010/main" val="1314221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CA64D7-3326-EDF7-C9C2-A735491404E5}"/>
              </a:ext>
            </a:extLst>
          </p:cNvPr>
          <p:cNvSpPr>
            <a:spLocks noGrp="1"/>
          </p:cNvSpPr>
          <p:nvPr>
            <p:ph type="title"/>
          </p:nvPr>
        </p:nvSpPr>
        <p:spPr>
          <a:xfrm>
            <a:off x="524741" y="620392"/>
            <a:ext cx="3808268" cy="5504688"/>
          </a:xfrm>
        </p:spPr>
        <p:txBody>
          <a:bodyPr>
            <a:normAutofit/>
          </a:bodyPr>
          <a:lstStyle/>
          <a:p>
            <a:r>
              <a:rPr lang="en-US" sz="6000">
                <a:solidFill>
                  <a:schemeClr val="bg1"/>
                </a:solidFill>
              </a:rPr>
              <a:t>            Disciplinary and Appeals process</a:t>
            </a:r>
            <a:endParaRPr lang="en-GB" sz="6000">
              <a:solidFill>
                <a:schemeClr val="bg1"/>
              </a:solidFill>
            </a:endParaRPr>
          </a:p>
        </p:txBody>
      </p:sp>
      <p:graphicFrame>
        <p:nvGraphicFramePr>
          <p:cNvPr id="12" name="Content Placeholder 2">
            <a:extLst>
              <a:ext uri="{FF2B5EF4-FFF2-40B4-BE49-F238E27FC236}">
                <a16:creationId xmlns:a16="http://schemas.microsoft.com/office/drawing/2014/main" id="{98A6874D-A334-A630-2E4F-AA787A5485D4}"/>
              </a:ext>
            </a:extLst>
          </p:cNvPr>
          <p:cNvGraphicFramePr>
            <a:graphicFrameLocks noGrp="1"/>
          </p:cNvGraphicFramePr>
          <p:nvPr>
            <p:ph idx="1"/>
            <p:extLst>
              <p:ext uri="{D42A27DB-BD31-4B8C-83A1-F6EECF244321}">
                <p14:modId xmlns:p14="http://schemas.microsoft.com/office/powerpoint/2010/main" val="3370725758"/>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6278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5239D-075E-EC91-7724-6686365CC5DB}"/>
              </a:ext>
            </a:extLst>
          </p:cNvPr>
          <p:cNvSpPr>
            <a:spLocks noGrp="1"/>
          </p:cNvSpPr>
          <p:nvPr>
            <p:ph type="title"/>
          </p:nvPr>
        </p:nvSpPr>
        <p:spPr>
          <a:xfrm>
            <a:off x="682907" y="365125"/>
            <a:ext cx="10670894" cy="1325563"/>
          </a:xfrm>
        </p:spPr>
        <p:txBody>
          <a:bodyPr/>
          <a:lstStyle/>
          <a:p>
            <a:r>
              <a:rPr lang="en-US" dirty="0">
                <a:solidFill>
                  <a:srgbClr val="FFC000"/>
                </a:solidFill>
              </a:rPr>
              <a:t>Code of Conduct</a:t>
            </a:r>
            <a:endParaRPr lang="en-GB" dirty="0">
              <a:solidFill>
                <a:srgbClr val="FFC000"/>
              </a:solidFill>
            </a:endParaRPr>
          </a:p>
        </p:txBody>
      </p:sp>
      <p:pic>
        <p:nvPicPr>
          <p:cNvPr id="5" name="Content Placeholder 4" descr="Graphical user interface&#10;&#10;Description automatically generated">
            <a:extLst>
              <a:ext uri="{FF2B5EF4-FFF2-40B4-BE49-F238E27FC236}">
                <a16:creationId xmlns:a16="http://schemas.microsoft.com/office/drawing/2014/main" id="{17E0E63E-69DA-3C50-FED7-EC7FFAD60F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3550" y="222114"/>
            <a:ext cx="4746582" cy="6635886"/>
          </a:xfrm>
        </p:spPr>
      </p:pic>
      <p:sp>
        <p:nvSpPr>
          <p:cNvPr id="7" name="TextBox 6">
            <a:extLst>
              <a:ext uri="{FF2B5EF4-FFF2-40B4-BE49-F238E27FC236}">
                <a16:creationId xmlns:a16="http://schemas.microsoft.com/office/drawing/2014/main" id="{1F93A47B-E5AC-EB55-727F-6AC533538A3E}"/>
              </a:ext>
            </a:extLst>
          </p:cNvPr>
          <p:cNvSpPr txBox="1"/>
          <p:nvPr/>
        </p:nvSpPr>
        <p:spPr>
          <a:xfrm>
            <a:off x="682905" y="1736987"/>
            <a:ext cx="3796975" cy="4401205"/>
          </a:xfrm>
          <a:prstGeom prst="rect">
            <a:avLst/>
          </a:prstGeom>
          <a:noFill/>
        </p:spPr>
        <p:txBody>
          <a:bodyPr wrap="square" rtlCol="0">
            <a:spAutoFit/>
          </a:bodyPr>
          <a:lstStyle/>
          <a:p>
            <a:r>
              <a:rPr lang="en-US" sz="2800" dirty="0"/>
              <a:t>Templates are available or create your own.</a:t>
            </a:r>
          </a:p>
          <a:p>
            <a:endParaRPr lang="en-US" sz="2800" dirty="0"/>
          </a:p>
          <a:p>
            <a:r>
              <a:rPr lang="en-US" sz="2800" dirty="0"/>
              <a:t>Members sign up to the clubs standards and requirements</a:t>
            </a:r>
          </a:p>
          <a:p>
            <a:endParaRPr lang="en-US" sz="2800" dirty="0"/>
          </a:p>
          <a:p>
            <a:r>
              <a:rPr lang="en-US" sz="2800" dirty="0"/>
              <a:t>They become the foundation of any complaint.</a:t>
            </a:r>
            <a:endParaRPr lang="en-GB" sz="2800" dirty="0"/>
          </a:p>
        </p:txBody>
      </p:sp>
    </p:spTree>
    <p:extLst>
      <p:ext uri="{BB962C8B-B14F-4D97-AF65-F5344CB8AC3E}">
        <p14:creationId xmlns:p14="http://schemas.microsoft.com/office/powerpoint/2010/main" val="543094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FB987-7CD5-6CAB-B377-801A5FE2C623}"/>
              </a:ext>
            </a:extLst>
          </p:cNvPr>
          <p:cNvSpPr>
            <a:spLocks noGrp="1"/>
          </p:cNvSpPr>
          <p:nvPr>
            <p:ph type="title"/>
          </p:nvPr>
        </p:nvSpPr>
        <p:spPr/>
        <p:txBody>
          <a:bodyPr>
            <a:normAutofit/>
          </a:bodyPr>
          <a:lstStyle/>
          <a:p>
            <a:pPr algn="ctr"/>
            <a:r>
              <a:rPr lang="en-US" sz="6600" dirty="0">
                <a:solidFill>
                  <a:srgbClr val="FFC000"/>
                </a:solidFill>
              </a:rPr>
              <a:t>Safe Membership</a:t>
            </a:r>
            <a:endParaRPr lang="en-GB" sz="6600" dirty="0">
              <a:solidFill>
                <a:srgbClr val="FFC000"/>
              </a:solidFill>
            </a:endParaRPr>
          </a:p>
        </p:txBody>
      </p:sp>
      <p:graphicFrame>
        <p:nvGraphicFramePr>
          <p:cNvPr id="5" name="Content Placeholder 2">
            <a:extLst>
              <a:ext uri="{FF2B5EF4-FFF2-40B4-BE49-F238E27FC236}">
                <a16:creationId xmlns:a16="http://schemas.microsoft.com/office/drawing/2014/main" id="{F83657D3-C5A8-DCE2-D3B3-E5639B613C1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8345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B89BBD-6EBB-6842-E78A-DC7E32DB5A45}"/>
              </a:ext>
            </a:extLst>
          </p:cNvPr>
          <p:cNvSpPr>
            <a:spLocks noGrp="1"/>
          </p:cNvSpPr>
          <p:nvPr>
            <p:ph type="title"/>
          </p:nvPr>
        </p:nvSpPr>
        <p:spPr>
          <a:xfrm>
            <a:off x="686834" y="1153572"/>
            <a:ext cx="3200400" cy="4461163"/>
          </a:xfrm>
        </p:spPr>
        <p:txBody>
          <a:bodyPr>
            <a:normAutofit/>
          </a:bodyPr>
          <a:lstStyle/>
          <a:p>
            <a:r>
              <a:rPr lang="en-GB">
                <a:solidFill>
                  <a:srgbClr val="FFFFFF"/>
                </a:solidFill>
              </a:rPr>
              <a:t>Junior Player Consent forms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F15AEC5-787C-3F0D-E0A3-A42E202B9435}"/>
              </a:ext>
            </a:extLst>
          </p:cNvPr>
          <p:cNvSpPr>
            <a:spLocks noGrp="1"/>
          </p:cNvSpPr>
          <p:nvPr>
            <p:ph idx="1"/>
          </p:nvPr>
        </p:nvSpPr>
        <p:spPr>
          <a:xfrm>
            <a:off x="4447308" y="591344"/>
            <a:ext cx="6906491" cy="5585619"/>
          </a:xfrm>
        </p:spPr>
        <p:txBody>
          <a:bodyPr anchor="ctr">
            <a:normAutofit/>
          </a:bodyPr>
          <a:lstStyle/>
          <a:p>
            <a:pPr marL="0" indent="0">
              <a:buNone/>
            </a:pPr>
            <a:r>
              <a:rPr lang="en-GB" sz="2200" dirty="0"/>
              <a:t>Parental Consent form  includes </a:t>
            </a:r>
          </a:p>
          <a:p>
            <a:pPr marL="0" indent="0">
              <a:buNone/>
            </a:pPr>
            <a:r>
              <a:rPr lang="en-GB" sz="2200" dirty="0"/>
              <a:t>Age, Emergency contact details and any medical conditions</a:t>
            </a:r>
          </a:p>
          <a:p>
            <a:pPr marL="0" indent="0">
              <a:buNone/>
            </a:pPr>
            <a:endParaRPr lang="en-GB" sz="2200" dirty="0"/>
          </a:p>
          <a:p>
            <a:pPr marL="0" indent="0">
              <a:buNone/>
            </a:pPr>
            <a:r>
              <a:rPr lang="en-GB" sz="2200" dirty="0"/>
              <a:t>Photographic Permission Form </a:t>
            </a:r>
          </a:p>
          <a:p>
            <a:pPr marL="0" indent="0">
              <a:buNone/>
            </a:pPr>
            <a:r>
              <a:rPr lang="en-GB" sz="2200" dirty="0"/>
              <a:t>Which gives the club and the county the permission to take photos and publish them for the promotion of achievement and of the sport in general</a:t>
            </a:r>
          </a:p>
          <a:p>
            <a:pPr marL="0" indent="0">
              <a:buNone/>
            </a:pPr>
            <a:endParaRPr lang="en-GB" sz="2200" dirty="0"/>
          </a:p>
          <a:p>
            <a:pPr marL="0" indent="0">
              <a:buNone/>
            </a:pPr>
            <a:r>
              <a:rPr lang="en-GB" sz="2200" dirty="0"/>
              <a:t>Code Of Conduct</a:t>
            </a:r>
          </a:p>
          <a:p>
            <a:pPr marL="0" indent="0">
              <a:buNone/>
            </a:pPr>
            <a:r>
              <a:rPr lang="en-GB" sz="2200" dirty="0"/>
              <a:t>As mentioned this is needed for parents as well as the juniors to ensure boundaries are set and agreed from the outset.</a:t>
            </a:r>
          </a:p>
          <a:p>
            <a:pPr marL="0" indent="0">
              <a:buNone/>
            </a:pPr>
            <a:r>
              <a:rPr lang="en-GB" sz="2200" dirty="0"/>
              <a:t> </a:t>
            </a:r>
          </a:p>
        </p:txBody>
      </p:sp>
    </p:spTree>
    <p:extLst>
      <p:ext uri="{BB962C8B-B14F-4D97-AF65-F5344CB8AC3E}">
        <p14:creationId xmlns:p14="http://schemas.microsoft.com/office/powerpoint/2010/main" val="374239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F31940-9871-B53E-1F56-D6DA7D72BDA7}"/>
              </a:ext>
            </a:extLst>
          </p:cNvPr>
          <p:cNvSpPr>
            <a:spLocks noGrp="1"/>
          </p:cNvSpPr>
          <p:nvPr>
            <p:ph type="title"/>
          </p:nvPr>
        </p:nvSpPr>
        <p:spPr>
          <a:xfrm>
            <a:off x="640080" y="325369"/>
            <a:ext cx="4368602" cy="1956841"/>
          </a:xfrm>
        </p:spPr>
        <p:txBody>
          <a:bodyPr anchor="b">
            <a:normAutofit/>
          </a:bodyPr>
          <a:lstStyle/>
          <a:p>
            <a:r>
              <a:rPr lang="en-US" sz="5400" b="1"/>
              <a:t>My Concern  - Data Collection </a:t>
            </a:r>
            <a:endParaRPr lang="en-GB" sz="5400" b="1"/>
          </a:p>
        </p:txBody>
      </p:sp>
      <p:sp>
        <p:nvSpPr>
          <p:cNvPr id="3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25FBF5-9E7A-29F8-3DDC-37BCE5144BEC}"/>
              </a:ext>
            </a:extLst>
          </p:cNvPr>
          <p:cNvSpPr>
            <a:spLocks noGrp="1"/>
          </p:cNvSpPr>
          <p:nvPr>
            <p:ph idx="1"/>
          </p:nvPr>
        </p:nvSpPr>
        <p:spPr>
          <a:xfrm>
            <a:off x="640080" y="2872899"/>
            <a:ext cx="4243589" cy="3320668"/>
          </a:xfrm>
        </p:spPr>
        <p:txBody>
          <a:bodyPr>
            <a:normAutofit/>
          </a:bodyPr>
          <a:lstStyle/>
          <a:p>
            <a:r>
              <a:rPr lang="en-US" sz="1500" dirty="0"/>
              <a:t>From Jan to June 23 - 69 Cases have been brought to the  BDA CMG</a:t>
            </a:r>
          </a:p>
          <a:p>
            <a:endParaRPr lang="en-US" sz="1500" dirty="0"/>
          </a:p>
          <a:p>
            <a:r>
              <a:rPr lang="en-US" sz="1500" dirty="0"/>
              <a:t>Diverse cases across a wide spectrum  from poor practice and member wellbeing, to disability discrimination  from  identity theft, to historic and current sexual offences</a:t>
            </a:r>
          </a:p>
          <a:p>
            <a:endParaRPr lang="en-US" sz="1500" dirty="0"/>
          </a:p>
          <a:p>
            <a:r>
              <a:rPr lang="en-US" sz="1500" dirty="0"/>
              <a:t>Its important to document them all to help build a picture and ensure a consistent approach</a:t>
            </a:r>
          </a:p>
          <a:p>
            <a:endParaRPr lang="en-GB" sz="1500" dirty="0"/>
          </a:p>
        </p:txBody>
      </p:sp>
      <p:pic>
        <p:nvPicPr>
          <p:cNvPr id="6" name="Picture 5" descr="A picture containing text, screenshot, colorfulness, circle&#10;&#10;Description automatically generated">
            <a:extLst>
              <a:ext uri="{FF2B5EF4-FFF2-40B4-BE49-F238E27FC236}">
                <a16:creationId xmlns:a16="http://schemas.microsoft.com/office/drawing/2014/main" id="{9178FC87-C99D-271D-E48F-38B8AA5FACE8}"/>
              </a:ext>
            </a:extLst>
          </p:cNvPr>
          <p:cNvPicPr>
            <a:picLocks noChangeAspect="1"/>
          </p:cNvPicPr>
          <p:nvPr/>
        </p:nvPicPr>
        <p:blipFill rotWithShape="1">
          <a:blip r:embed="rId2">
            <a:extLst>
              <a:ext uri="{28A0092B-C50C-407E-A947-70E740481C1C}">
                <a14:useLocalDpi xmlns:a14="http://schemas.microsoft.com/office/drawing/2010/main" val="0"/>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8" name="Picture 7" descr="A picture containing text, screenshot, colorfulness, circle">
            <a:extLst>
              <a:ext uri="{FF2B5EF4-FFF2-40B4-BE49-F238E27FC236}">
                <a16:creationId xmlns:a16="http://schemas.microsoft.com/office/drawing/2014/main" id="{CB8B1791-FF3A-1520-814A-0F20BD36B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4880" y="1009032"/>
            <a:ext cx="7434071" cy="5848968"/>
          </a:xfrm>
          <a:prstGeom prst="rect">
            <a:avLst/>
          </a:prstGeom>
        </p:spPr>
      </p:pic>
    </p:spTree>
    <p:extLst>
      <p:ext uri="{BB962C8B-B14F-4D97-AF65-F5344CB8AC3E}">
        <p14:creationId xmlns:p14="http://schemas.microsoft.com/office/powerpoint/2010/main" val="2299079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D74B0-6960-9D39-A62F-7147164D860E}"/>
              </a:ext>
            </a:extLst>
          </p:cNvPr>
          <p:cNvSpPr>
            <a:spLocks noGrp="1"/>
          </p:cNvSpPr>
          <p:nvPr>
            <p:ph type="title"/>
          </p:nvPr>
        </p:nvSpPr>
        <p:spPr>
          <a:xfrm>
            <a:off x="744279" y="170727"/>
            <a:ext cx="9262363" cy="967959"/>
          </a:xfrm>
        </p:spPr>
        <p:txBody>
          <a:bodyPr>
            <a:normAutofit fontScale="90000"/>
          </a:bodyPr>
          <a:lstStyle/>
          <a:p>
            <a:r>
              <a:rPr lang="en-US" dirty="0">
                <a:solidFill>
                  <a:schemeClr val="accent3"/>
                </a:solidFill>
              </a:rPr>
              <a:t>               </a:t>
            </a:r>
            <a:r>
              <a:rPr lang="en-US" b="1" dirty="0">
                <a:solidFill>
                  <a:srgbClr val="FFC000"/>
                </a:solidFill>
              </a:rPr>
              <a:t>DISCLOSURE AND BARRING SERVICE</a:t>
            </a:r>
            <a:br>
              <a:rPr lang="en-US" b="1" dirty="0">
                <a:solidFill>
                  <a:srgbClr val="FFC000"/>
                </a:solidFill>
              </a:rPr>
            </a:br>
            <a:r>
              <a:rPr lang="en-US" b="1" dirty="0">
                <a:solidFill>
                  <a:srgbClr val="FFC000"/>
                </a:solidFill>
              </a:rPr>
              <a:t>                          DBS – How it works    </a:t>
            </a:r>
            <a:endParaRPr lang="en-GB" b="1" dirty="0">
              <a:solidFill>
                <a:srgbClr val="FFC000"/>
              </a:solidFill>
            </a:endParaRPr>
          </a:p>
        </p:txBody>
      </p:sp>
      <p:pic>
        <p:nvPicPr>
          <p:cNvPr id="5" name="Content Placeholder 4" descr="Text, letter&#10;&#10;Description automatically generated">
            <a:extLst>
              <a:ext uri="{FF2B5EF4-FFF2-40B4-BE49-F238E27FC236}">
                <a16:creationId xmlns:a16="http://schemas.microsoft.com/office/drawing/2014/main" id="{30514C56-0B7F-5DD4-B8EE-A9F21BD5D2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3350" y="1608961"/>
            <a:ext cx="3030061" cy="4351338"/>
          </a:xfrm>
        </p:spPr>
      </p:pic>
      <p:sp>
        <p:nvSpPr>
          <p:cNvPr id="6" name="TextBox 5">
            <a:extLst>
              <a:ext uri="{FF2B5EF4-FFF2-40B4-BE49-F238E27FC236}">
                <a16:creationId xmlns:a16="http://schemas.microsoft.com/office/drawing/2014/main" id="{8E016F74-F7D6-A33B-AF07-C820DB0F61A7}"/>
              </a:ext>
            </a:extLst>
          </p:cNvPr>
          <p:cNvSpPr txBox="1"/>
          <p:nvPr/>
        </p:nvSpPr>
        <p:spPr>
          <a:xfrm>
            <a:off x="241540" y="1138686"/>
            <a:ext cx="3713772" cy="6494085"/>
          </a:xfrm>
          <a:prstGeom prst="rect">
            <a:avLst/>
          </a:prstGeom>
          <a:noFill/>
        </p:spPr>
        <p:txBody>
          <a:bodyPr wrap="square" rtlCol="0">
            <a:spAutoFit/>
          </a:bodyPr>
          <a:lstStyle/>
          <a:p>
            <a:r>
              <a:rPr lang="en-US" sz="2000" dirty="0"/>
              <a:t>A DBS application form is completed by the applicant and checked with the help of the local CSGO. </a:t>
            </a:r>
          </a:p>
          <a:p>
            <a:endParaRPr lang="en-US" sz="2000" dirty="0"/>
          </a:p>
          <a:p>
            <a:r>
              <a:rPr lang="en-US" sz="2000" dirty="0"/>
              <a:t>Application cost is currently £12</a:t>
            </a:r>
          </a:p>
          <a:p>
            <a:endParaRPr lang="en-US" sz="2000" dirty="0"/>
          </a:p>
          <a:p>
            <a:r>
              <a:rPr lang="en-US" sz="2000" dirty="0"/>
              <a:t>Processing time is approx. 2 weeks</a:t>
            </a:r>
          </a:p>
          <a:p>
            <a:r>
              <a:rPr lang="en-US" sz="2000" dirty="0"/>
              <a:t>The applicant is checked to ensure they are suitable to work with children and  adults at risk</a:t>
            </a:r>
          </a:p>
          <a:p>
            <a:endParaRPr lang="en-US" sz="2000" dirty="0"/>
          </a:p>
          <a:p>
            <a:r>
              <a:rPr lang="en-US" sz="2000" dirty="0"/>
              <a:t>Upon issue the County / ESMBA must see and approve the certificate and applicant should register for the online update service </a:t>
            </a:r>
          </a:p>
          <a:p>
            <a:r>
              <a:rPr lang="en-US" sz="2000" dirty="0">
                <a:hlinkClick r:id="rId3"/>
              </a:rPr>
              <a:t>www.gov.uk/dbs-update-service</a:t>
            </a:r>
            <a:endParaRPr lang="en-US" sz="2000" dirty="0"/>
          </a:p>
          <a:p>
            <a:endParaRPr lang="en-US" dirty="0"/>
          </a:p>
          <a:p>
            <a:endParaRPr lang="en-GB" dirty="0"/>
          </a:p>
        </p:txBody>
      </p:sp>
      <p:sp>
        <p:nvSpPr>
          <p:cNvPr id="7" name="TextBox 6">
            <a:extLst>
              <a:ext uri="{FF2B5EF4-FFF2-40B4-BE49-F238E27FC236}">
                <a16:creationId xmlns:a16="http://schemas.microsoft.com/office/drawing/2014/main" id="{F9272362-7D61-13E6-EED5-48044AB7997C}"/>
              </a:ext>
            </a:extLst>
          </p:cNvPr>
          <p:cNvSpPr txBox="1"/>
          <p:nvPr/>
        </p:nvSpPr>
        <p:spPr>
          <a:xfrm>
            <a:off x="7632300" y="1608961"/>
            <a:ext cx="4318160" cy="4924425"/>
          </a:xfrm>
          <a:prstGeom prst="rect">
            <a:avLst/>
          </a:prstGeom>
          <a:noFill/>
        </p:spPr>
        <p:txBody>
          <a:bodyPr wrap="square" rtlCol="0">
            <a:spAutoFit/>
          </a:bodyPr>
          <a:lstStyle/>
          <a:p>
            <a:r>
              <a:rPr lang="en-US" sz="2000" dirty="0"/>
              <a:t>A DBS is required for CSGOS, ESMBA Committee members, ESMBA Coaches and ESMBA Umpires.</a:t>
            </a:r>
          </a:p>
          <a:p>
            <a:endParaRPr lang="en-US" sz="2000" dirty="0"/>
          </a:p>
          <a:p>
            <a:r>
              <a:rPr lang="en-US" sz="2000" dirty="0"/>
              <a:t>Additionally at County level it is recommended team managers, Committee members, competition </a:t>
            </a:r>
            <a:r>
              <a:rPr lang="en-US" sz="2000" dirty="0" err="1"/>
              <a:t>organisers</a:t>
            </a:r>
            <a:r>
              <a:rPr lang="en-US" sz="2000" dirty="0"/>
              <a:t> and club SGOs are checked.</a:t>
            </a:r>
          </a:p>
          <a:p>
            <a:endParaRPr lang="en-US" sz="2000" dirty="0"/>
          </a:p>
          <a:p>
            <a:r>
              <a:rPr lang="en-US" sz="2000" dirty="0"/>
              <a:t>DSMBA hold a data base but clubs should also be proactive and aware of who in their club  have one and when they expire/need to be rechecked</a:t>
            </a:r>
          </a:p>
          <a:p>
            <a:endParaRPr lang="en-GB" dirty="0"/>
          </a:p>
          <a:p>
            <a:endParaRPr lang="en-GB" dirty="0"/>
          </a:p>
          <a:p>
            <a:endParaRPr lang="en-GB" dirty="0"/>
          </a:p>
        </p:txBody>
      </p:sp>
    </p:spTree>
    <p:extLst>
      <p:ext uri="{BB962C8B-B14F-4D97-AF65-F5344CB8AC3E}">
        <p14:creationId xmlns:p14="http://schemas.microsoft.com/office/powerpoint/2010/main" val="1887682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4">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6">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70F443BC-7C19-A57D-DD56-53A2CCA28763}"/>
              </a:ext>
            </a:extLst>
          </p:cNvPr>
          <p:cNvSpPr>
            <a:spLocks noGrp="1"/>
          </p:cNvSpPr>
          <p:nvPr>
            <p:ph type="title"/>
          </p:nvPr>
        </p:nvSpPr>
        <p:spPr>
          <a:xfrm>
            <a:off x="841246" y="673770"/>
            <a:ext cx="3644489" cy="2414488"/>
          </a:xfrm>
        </p:spPr>
        <p:txBody>
          <a:bodyPr anchor="t">
            <a:normAutofit/>
          </a:bodyPr>
          <a:lstStyle/>
          <a:p>
            <a:r>
              <a:rPr lang="en-GB" sz="4200">
                <a:solidFill>
                  <a:srgbClr val="FFFFFF"/>
                </a:solidFill>
              </a:rPr>
              <a:t>Further training opportunities </a:t>
            </a:r>
            <a:br>
              <a:rPr lang="en-GB" sz="4200">
                <a:solidFill>
                  <a:srgbClr val="FFFFFF"/>
                </a:solidFill>
              </a:rPr>
            </a:br>
            <a:endParaRPr lang="en-GB" sz="4200">
              <a:solidFill>
                <a:srgbClr val="FFFFFF"/>
              </a:solidFill>
            </a:endParaRPr>
          </a:p>
        </p:txBody>
      </p:sp>
      <p:sp>
        <p:nvSpPr>
          <p:cNvPr id="24" name="Content Placeholder 2">
            <a:extLst>
              <a:ext uri="{FF2B5EF4-FFF2-40B4-BE49-F238E27FC236}">
                <a16:creationId xmlns:a16="http://schemas.microsoft.com/office/drawing/2014/main" id="{D1EACAF2-01FC-88EA-9724-8FE71C0978CD}"/>
              </a:ext>
            </a:extLst>
          </p:cNvPr>
          <p:cNvSpPr>
            <a:spLocks noGrp="1"/>
          </p:cNvSpPr>
          <p:nvPr>
            <p:ph idx="1"/>
          </p:nvPr>
        </p:nvSpPr>
        <p:spPr>
          <a:xfrm>
            <a:off x="5097294" y="882315"/>
            <a:ext cx="6253459" cy="5294647"/>
          </a:xfrm>
        </p:spPr>
        <p:txBody>
          <a:bodyPr>
            <a:normAutofit/>
          </a:bodyPr>
          <a:lstStyle/>
          <a:p>
            <a:endParaRPr lang="en-GB" sz="2200" dirty="0"/>
          </a:p>
          <a:p>
            <a:r>
              <a:rPr lang="en-GB" dirty="0"/>
              <a:t>BDA e-learning    </a:t>
            </a:r>
          </a:p>
          <a:p>
            <a:r>
              <a:rPr lang="en-GB" dirty="0">
                <a:hlinkClick r:id="rId2"/>
              </a:rPr>
              <a:t>Education - Bowls Development Alliance</a:t>
            </a:r>
            <a:endParaRPr lang="en-GB" dirty="0"/>
          </a:p>
          <a:p>
            <a:endParaRPr lang="en-GB" dirty="0"/>
          </a:p>
          <a:p>
            <a:endParaRPr lang="en-GB" dirty="0"/>
          </a:p>
          <a:p>
            <a:r>
              <a:rPr lang="en-GB" dirty="0"/>
              <a:t>Coach Bowls online courses.  </a:t>
            </a:r>
          </a:p>
          <a:p>
            <a:pPr marL="0" indent="0">
              <a:buNone/>
            </a:pPr>
            <a:r>
              <a:rPr lang="en-US" dirty="0">
                <a:hlinkClick r:id="rId3"/>
              </a:rPr>
              <a:t>Adult Safeguarding in Bowls | Coach Bowls</a:t>
            </a:r>
            <a:endParaRPr lang="en-US" dirty="0"/>
          </a:p>
          <a:p>
            <a:pPr marL="0" indent="0">
              <a:buNone/>
            </a:pPr>
            <a:r>
              <a:rPr lang="en-US" dirty="0">
                <a:hlinkClick r:id="rId4"/>
              </a:rPr>
              <a:t>Safeguarding: Time to Listen | Coach Bowls</a:t>
            </a:r>
            <a:endParaRPr lang="en-US" dirty="0"/>
          </a:p>
          <a:p>
            <a:pPr marL="0" indent="0">
              <a:buNone/>
            </a:pPr>
            <a:endParaRPr lang="en-GB" sz="2200" dirty="0"/>
          </a:p>
          <a:p>
            <a:pPr marL="0" indent="0">
              <a:buNone/>
            </a:pPr>
            <a:endParaRPr lang="en-GB" sz="2200" dirty="0"/>
          </a:p>
          <a:p>
            <a:endParaRPr lang="en-GB" sz="2200" dirty="0"/>
          </a:p>
          <a:p>
            <a:endParaRPr lang="en-GB" sz="2200" dirty="0"/>
          </a:p>
        </p:txBody>
      </p:sp>
    </p:spTree>
    <p:extLst>
      <p:ext uri="{BB962C8B-B14F-4D97-AF65-F5344CB8AC3E}">
        <p14:creationId xmlns:p14="http://schemas.microsoft.com/office/powerpoint/2010/main" val="363175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1FBAF3-CAF8-8ED3-726A-EF7481B2112F}"/>
              </a:ext>
            </a:extLst>
          </p:cNvPr>
          <p:cNvSpPr>
            <a:spLocks noGrp="1"/>
          </p:cNvSpPr>
          <p:nvPr>
            <p:ph type="title"/>
          </p:nvPr>
        </p:nvSpPr>
        <p:spPr>
          <a:xfrm>
            <a:off x="838200" y="365125"/>
            <a:ext cx="10515600" cy="1325563"/>
          </a:xfrm>
        </p:spPr>
        <p:txBody>
          <a:bodyPr>
            <a:normAutofit/>
          </a:bodyPr>
          <a:lstStyle/>
          <a:p>
            <a:r>
              <a:rPr lang="en-US" sz="5400" b="1"/>
              <a:t>Who to Contact</a:t>
            </a:r>
            <a:endParaRPr lang="en-GB" sz="5400" b="1"/>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ECA9E5-0A44-D91E-8453-72CC6AB250D6}"/>
              </a:ext>
            </a:extLst>
          </p:cNvPr>
          <p:cNvSpPr>
            <a:spLocks noGrp="1"/>
          </p:cNvSpPr>
          <p:nvPr>
            <p:ph idx="1"/>
          </p:nvPr>
        </p:nvSpPr>
        <p:spPr>
          <a:xfrm>
            <a:off x="838200" y="1929384"/>
            <a:ext cx="10515600" cy="4251960"/>
          </a:xfrm>
        </p:spPr>
        <p:txBody>
          <a:bodyPr>
            <a:normAutofit/>
          </a:bodyPr>
          <a:lstStyle/>
          <a:p>
            <a:pPr marL="0" indent="0">
              <a:buNone/>
            </a:pPr>
            <a:endParaRPr lang="en-US" sz="2200" dirty="0"/>
          </a:p>
          <a:p>
            <a:r>
              <a:rPr lang="en-US" sz="2200" dirty="0"/>
              <a:t>NGB Lead officer  - 01258 </a:t>
            </a:r>
            <a:r>
              <a:rPr lang="en-US" sz="2200"/>
              <a:t>817432 or email  </a:t>
            </a:r>
            <a:r>
              <a:rPr lang="en-US" sz="2200">
                <a:hlinkClick r:id="rId2"/>
              </a:rPr>
              <a:t>lynn@esmba.co.uk</a:t>
            </a:r>
            <a:r>
              <a:rPr lang="en-US" sz="2200"/>
              <a:t> </a:t>
            </a:r>
          </a:p>
          <a:p>
            <a:r>
              <a:rPr lang="en-US" sz="2200" dirty="0"/>
              <a:t>NSPCC  Tel No  0808 800 5000 or email </a:t>
            </a:r>
            <a:r>
              <a:rPr lang="en-US" sz="2200" b="0" i="0" dirty="0">
                <a:effectLst/>
              </a:rPr>
              <a:t> </a:t>
            </a:r>
            <a:r>
              <a:rPr lang="en-US" sz="2200" b="1" i="0" dirty="0">
                <a:effectLst/>
                <a:hlinkClick r:id="rId3"/>
              </a:rPr>
              <a:t>help@nspcc.org.uk</a:t>
            </a:r>
            <a:r>
              <a:rPr lang="en-US" sz="2200" b="1" i="0" dirty="0">
                <a:effectLst/>
              </a:rPr>
              <a:t>.  </a:t>
            </a:r>
          </a:p>
          <a:p>
            <a:r>
              <a:rPr lang="en-US" sz="2200" b="0" i="0" dirty="0">
                <a:effectLst/>
              </a:rPr>
              <a:t>CPSU  Tel No 0116 234 7278 or email </a:t>
            </a:r>
            <a:r>
              <a:rPr lang="en-GB" sz="2200" b="0" i="0" dirty="0">
                <a:effectLst/>
              </a:rPr>
              <a:t> </a:t>
            </a:r>
            <a:r>
              <a:rPr lang="en-GB" sz="2200" b="1" i="0" u="sng" dirty="0">
                <a:effectLst/>
                <a:hlinkClick r:id="rId4"/>
              </a:rPr>
              <a:t>cpsu@nspcc.org.uk</a:t>
            </a:r>
            <a:endParaRPr lang="en-US" sz="2200" b="0" i="0" dirty="0">
              <a:effectLst/>
            </a:endParaRPr>
          </a:p>
          <a:p>
            <a:r>
              <a:rPr lang="en-US" sz="2200" dirty="0"/>
              <a:t>ANN CRAFT TRUST  Tel </a:t>
            </a:r>
            <a:r>
              <a:rPr lang="en-US" sz="2200" b="0" i="0" dirty="0">
                <a:effectLst/>
              </a:rPr>
              <a:t>0115 951 5400 or email </a:t>
            </a:r>
          </a:p>
          <a:p>
            <a:pPr marL="0" indent="0">
              <a:buNone/>
            </a:pPr>
            <a:r>
              <a:rPr lang="en-US" sz="2200" b="1" i="0" dirty="0">
                <a:effectLst/>
                <a:hlinkClick r:id="rId5"/>
              </a:rPr>
              <a:t>  ann-craft-trust@nottingham.ac.uk</a:t>
            </a:r>
            <a:endParaRPr lang="en-US" sz="2200" b="1" dirty="0"/>
          </a:p>
          <a:p>
            <a:pPr marL="0" indent="0">
              <a:buNone/>
            </a:pPr>
            <a:endParaRPr lang="en-US" sz="2200" dirty="0"/>
          </a:p>
          <a:p>
            <a:r>
              <a:rPr lang="en-US" sz="2200" dirty="0"/>
              <a:t>Know your own Local LADO / SOCIAL SERVICES</a:t>
            </a:r>
          </a:p>
          <a:p>
            <a:r>
              <a:rPr lang="en-GB" sz="2200" dirty="0"/>
              <a:t>POLICE / AMBULANCE</a:t>
            </a:r>
          </a:p>
        </p:txBody>
      </p:sp>
    </p:spTree>
    <p:extLst>
      <p:ext uri="{BB962C8B-B14F-4D97-AF65-F5344CB8AC3E}">
        <p14:creationId xmlns:p14="http://schemas.microsoft.com/office/powerpoint/2010/main" val="198491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4BACE5-7E4A-8FBC-A03D-72C93B4ABA12}"/>
              </a:ext>
            </a:extLst>
          </p:cNvPr>
          <p:cNvSpPr>
            <a:spLocks noGrp="1"/>
          </p:cNvSpPr>
          <p:nvPr>
            <p:ph type="title"/>
          </p:nvPr>
        </p:nvSpPr>
        <p:spPr>
          <a:xfrm>
            <a:off x="5297762" y="329184"/>
            <a:ext cx="6251110" cy="1378251"/>
          </a:xfrm>
        </p:spPr>
        <p:txBody>
          <a:bodyPr anchor="b">
            <a:normAutofit/>
          </a:bodyPr>
          <a:lstStyle/>
          <a:p>
            <a:r>
              <a:rPr lang="en-US" sz="2400" b="1" dirty="0"/>
              <a:t>Club Safeguarding Officers</a:t>
            </a:r>
            <a:br>
              <a:rPr lang="en-US" sz="2400" b="1" dirty="0"/>
            </a:br>
            <a:br>
              <a:rPr lang="en-US" sz="2400" b="1" dirty="0"/>
            </a:br>
            <a:r>
              <a:rPr lang="en-US" sz="2400" b="1" dirty="0"/>
              <a:t>Club SGOs </a:t>
            </a:r>
            <a:br>
              <a:rPr lang="en-US" sz="1800" dirty="0"/>
            </a:br>
            <a:r>
              <a:rPr lang="en-US" sz="1800" dirty="0"/>
              <a:t> </a:t>
            </a:r>
            <a:endParaRPr lang="en-GB" sz="1800" dirty="0"/>
          </a:p>
        </p:txBody>
      </p:sp>
      <p:pic>
        <p:nvPicPr>
          <p:cNvPr id="27" name="Picture 26" descr="One in a crowd">
            <a:extLst>
              <a:ext uri="{FF2B5EF4-FFF2-40B4-BE49-F238E27FC236}">
                <a16:creationId xmlns:a16="http://schemas.microsoft.com/office/drawing/2014/main" id="{9876CB7A-94EA-E614-250A-DAAFE7D67241}"/>
              </a:ext>
            </a:extLst>
          </p:cNvPr>
          <p:cNvPicPr>
            <a:picLocks noChangeAspect="1"/>
          </p:cNvPicPr>
          <p:nvPr/>
        </p:nvPicPr>
        <p:blipFill rotWithShape="1">
          <a:blip r:embed="rId2"/>
          <a:srcRect l="28628" r="2043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07B1D34B-B644-5A68-C39C-7581A483A42F}"/>
              </a:ext>
            </a:extLst>
          </p:cNvPr>
          <p:cNvSpPr>
            <a:spLocks noGrp="1"/>
          </p:cNvSpPr>
          <p:nvPr>
            <p:ph idx="1"/>
          </p:nvPr>
        </p:nvSpPr>
        <p:spPr>
          <a:xfrm>
            <a:off x="5297762" y="2706624"/>
            <a:ext cx="6251110" cy="3483864"/>
          </a:xfrm>
        </p:spPr>
        <p:txBody>
          <a:bodyPr>
            <a:normAutofit/>
          </a:bodyPr>
          <a:lstStyle/>
          <a:p>
            <a:pPr marL="0" indent="0">
              <a:buNone/>
            </a:pPr>
            <a:r>
              <a:rPr lang="en-US" sz="1900" dirty="0"/>
              <a:t>The ESMBA </a:t>
            </a:r>
            <a:r>
              <a:rPr lang="en-US" sz="1900" dirty="0" err="1"/>
              <a:t>recognises</a:t>
            </a:r>
            <a:r>
              <a:rPr lang="en-US" sz="1900" dirty="0"/>
              <a:t> the important role you play at clubs.  </a:t>
            </a:r>
          </a:p>
          <a:p>
            <a:pPr marL="0" indent="0">
              <a:buNone/>
            </a:pPr>
            <a:endParaRPr lang="en-US" sz="1900" dirty="0"/>
          </a:p>
          <a:p>
            <a:pPr marL="0" indent="0">
              <a:buNone/>
            </a:pPr>
            <a:r>
              <a:rPr lang="en-US" sz="1900" dirty="0"/>
              <a:t>This presentation aims to support you in that role. It will explain the policy and protocols</a:t>
            </a:r>
          </a:p>
          <a:p>
            <a:pPr marL="0" indent="0">
              <a:buNone/>
            </a:pPr>
            <a:r>
              <a:rPr lang="en-US" sz="1900" dirty="0"/>
              <a:t>show to make yours a safe club, and </a:t>
            </a:r>
          </a:p>
          <a:p>
            <a:pPr marL="0" indent="0">
              <a:buNone/>
            </a:pPr>
            <a:r>
              <a:rPr lang="en-US" sz="1900" dirty="0"/>
              <a:t>how to respond should and incident be reported to you.       </a:t>
            </a:r>
          </a:p>
          <a:p>
            <a:pPr marL="0" indent="0">
              <a:buNone/>
            </a:pPr>
            <a:r>
              <a:rPr lang="en-US" sz="1900" dirty="0"/>
              <a:t>  </a:t>
            </a:r>
          </a:p>
          <a:p>
            <a:pPr marL="0" indent="0">
              <a:buNone/>
            </a:pPr>
            <a:r>
              <a:rPr lang="en-US" sz="1900" dirty="0"/>
              <a:t>It will help you to increase your profile to ensure Members know who you are and feel confident to approach you. </a:t>
            </a:r>
          </a:p>
          <a:p>
            <a:pPr marL="0" indent="0">
              <a:buNone/>
            </a:pPr>
            <a:endParaRPr lang="en-GB" sz="1900" dirty="0"/>
          </a:p>
        </p:txBody>
      </p:sp>
    </p:spTree>
    <p:extLst>
      <p:ext uri="{BB962C8B-B14F-4D97-AF65-F5344CB8AC3E}">
        <p14:creationId xmlns:p14="http://schemas.microsoft.com/office/powerpoint/2010/main" val="253080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5CCC35-CFE6-A21B-11EE-105EA71433D9}"/>
              </a:ext>
            </a:extLst>
          </p:cNvPr>
          <p:cNvSpPr>
            <a:spLocks noGrp="1"/>
          </p:cNvSpPr>
          <p:nvPr>
            <p:ph type="title"/>
          </p:nvPr>
        </p:nvSpPr>
        <p:spPr>
          <a:xfrm>
            <a:off x="6513788" y="365125"/>
            <a:ext cx="4840010" cy="1807305"/>
          </a:xfrm>
        </p:spPr>
        <p:txBody>
          <a:bodyPr>
            <a:normAutofit/>
          </a:bodyPr>
          <a:lstStyle/>
          <a:p>
            <a:r>
              <a:rPr lang="en-GB" sz="2800"/>
              <a:t>It is a common</a:t>
            </a:r>
            <a:br>
              <a:rPr lang="en-GB" sz="2800"/>
            </a:br>
            <a:r>
              <a:rPr lang="en-GB" sz="2800"/>
              <a:t>misconception that safeguarding is child protection</a:t>
            </a:r>
            <a:br>
              <a:rPr lang="en-GB" sz="2800"/>
            </a:br>
            <a:endParaRPr lang="en-GB" sz="2800"/>
          </a:p>
        </p:txBody>
      </p:sp>
      <p:pic>
        <p:nvPicPr>
          <p:cNvPr id="5" name="Picture 4" descr="A hand of two adults and a kid on top of each other">
            <a:extLst>
              <a:ext uri="{FF2B5EF4-FFF2-40B4-BE49-F238E27FC236}">
                <a16:creationId xmlns:a16="http://schemas.microsoft.com/office/drawing/2014/main" id="{91626E87-4884-5A7C-5E4C-D7E44C4C4811}"/>
              </a:ext>
            </a:extLst>
          </p:cNvPr>
          <p:cNvPicPr>
            <a:picLocks noChangeAspect="1"/>
          </p:cNvPicPr>
          <p:nvPr/>
        </p:nvPicPr>
        <p:blipFill rotWithShape="1">
          <a:blip r:embed="rId2"/>
          <a:srcRect l="23835" r="16630"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3AF8B95-CD0A-30F7-D146-8735B3D601E0}"/>
              </a:ext>
            </a:extLst>
          </p:cNvPr>
          <p:cNvSpPr>
            <a:spLocks noGrp="1"/>
          </p:cNvSpPr>
          <p:nvPr>
            <p:ph idx="1"/>
          </p:nvPr>
        </p:nvSpPr>
        <p:spPr>
          <a:xfrm>
            <a:off x="6513788" y="2333297"/>
            <a:ext cx="4840010" cy="3843666"/>
          </a:xfrm>
        </p:spPr>
        <p:txBody>
          <a:bodyPr>
            <a:normAutofit/>
          </a:bodyPr>
          <a:lstStyle/>
          <a:p>
            <a:pPr marL="0" indent="0">
              <a:buNone/>
            </a:pPr>
            <a:r>
              <a:rPr lang="en-US" sz="2000" b="0" i="0">
                <a:effectLst/>
                <a:latin typeface="Roboto" panose="02000000000000000000" pitchFamily="2" charset="0"/>
              </a:rPr>
              <a:t>Child Protection is the actions taken once an individual Child or Adult is identified as suffering or likely to suffer harm as a result of abuse or neglect.</a:t>
            </a:r>
          </a:p>
          <a:p>
            <a:pPr marL="0" indent="0">
              <a:buNone/>
            </a:pPr>
            <a:endParaRPr lang="en-US" sz="2000">
              <a:latin typeface="Roboto" panose="02000000000000000000" pitchFamily="2" charset="0"/>
            </a:endParaRPr>
          </a:p>
          <a:p>
            <a:endParaRPr lang="en-US" sz="2000" b="0" i="0">
              <a:effectLst/>
              <a:latin typeface="Roboto" panose="02000000000000000000" pitchFamily="2" charset="0"/>
            </a:endParaRPr>
          </a:p>
          <a:p>
            <a:pPr marL="0" indent="0">
              <a:buNone/>
            </a:pPr>
            <a:r>
              <a:rPr lang="en-US" sz="2000" b="0" i="0">
                <a:effectLst/>
                <a:latin typeface="Roboto" panose="02000000000000000000" pitchFamily="2" charset="0"/>
              </a:rPr>
              <a:t>Safeguarding is the broader responsibility </a:t>
            </a:r>
            <a:r>
              <a:rPr lang="en-US" sz="2000">
                <a:latin typeface="Roboto" panose="02000000000000000000" pitchFamily="2" charset="0"/>
              </a:rPr>
              <a:t>of all of us</a:t>
            </a:r>
            <a:r>
              <a:rPr lang="en-US" sz="2000" b="0" i="0">
                <a:effectLst/>
                <a:latin typeface="Roboto" panose="02000000000000000000" pitchFamily="2" charset="0"/>
              </a:rPr>
              <a:t> to ensure procedures are in place </a:t>
            </a:r>
            <a:r>
              <a:rPr lang="en-US" sz="2000">
                <a:latin typeface="Roboto" panose="02000000000000000000" pitchFamily="2" charset="0"/>
              </a:rPr>
              <a:t>so that </a:t>
            </a:r>
            <a:r>
              <a:rPr lang="en-US" sz="2000" b="0" i="0">
                <a:effectLst/>
                <a:latin typeface="Roboto" panose="02000000000000000000" pitchFamily="2" charset="0"/>
              </a:rPr>
              <a:t>everyone can play bowls in a safe environment. </a:t>
            </a:r>
          </a:p>
          <a:p>
            <a:pPr>
              <a:buFont typeface="Arial" panose="020B0604020202020204" pitchFamily="34" charset="0"/>
              <a:buChar char="•"/>
            </a:pPr>
            <a:endParaRPr lang="en-US" sz="2000">
              <a:latin typeface="Roboto" panose="02000000000000000000" pitchFamily="2" charset="0"/>
            </a:endParaRPr>
          </a:p>
          <a:p>
            <a:pPr marL="0" indent="0">
              <a:buNone/>
            </a:pPr>
            <a:endParaRPr lang="en-GB" sz="2000"/>
          </a:p>
        </p:txBody>
      </p:sp>
    </p:spTree>
    <p:extLst>
      <p:ext uri="{BB962C8B-B14F-4D97-AF65-F5344CB8AC3E}">
        <p14:creationId xmlns:p14="http://schemas.microsoft.com/office/powerpoint/2010/main" val="320692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DEEA249F-6FD8-2635-9DCF-17FB9DB62330}"/>
              </a:ext>
            </a:extLst>
          </p:cNvPr>
          <p:cNvSpPr>
            <a:spLocks noGrp="1"/>
          </p:cNvSpPr>
          <p:nvPr>
            <p:ph type="title"/>
          </p:nvPr>
        </p:nvSpPr>
        <p:spPr>
          <a:xfrm>
            <a:off x="838200" y="365125"/>
            <a:ext cx="10515600" cy="1325563"/>
          </a:xfrm>
        </p:spPr>
        <p:txBody>
          <a:bodyPr>
            <a:normAutofit/>
          </a:bodyPr>
          <a:lstStyle/>
          <a:p>
            <a:r>
              <a:rPr lang="en-GB" sz="5400"/>
              <a:t>Your Safeguarding Role at Club</a:t>
            </a:r>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6903BF4-5D2C-6412-5FD8-4A1DE13BD9E4}"/>
              </a:ext>
            </a:extLst>
          </p:cNvPr>
          <p:cNvSpPr>
            <a:spLocks noGrp="1"/>
          </p:cNvSpPr>
          <p:nvPr>
            <p:ph idx="1"/>
          </p:nvPr>
        </p:nvSpPr>
        <p:spPr>
          <a:xfrm>
            <a:off x="838200" y="1929384"/>
            <a:ext cx="10515600" cy="4251960"/>
          </a:xfrm>
        </p:spPr>
        <p:txBody>
          <a:bodyPr>
            <a:normAutofit fontScale="92500" lnSpcReduction="10000"/>
          </a:bodyPr>
          <a:lstStyle/>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kumimoji="0" lang="en-GB" sz="2200" b="0" i="0" u="none" strike="noStrike" kern="1200" cap="none" spc="0" normalizeH="0" baseline="0" noProof="0" dirty="0">
                <a:ln>
                  <a:noFill/>
                </a:ln>
                <a:effectLst/>
                <a:uLnTx/>
                <a:uFillTx/>
                <a:ea typeface="+mn-ea"/>
                <a:cs typeface="+mn-cs"/>
              </a:rPr>
              <a:t>Make sure club members know who you are and how to contact you</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kumimoji="0" lang="en-GB" sz="2200" b="0" i="0" u="none" strike="noStrike" kern="1200" cap="none" spc="0" normalizeH="0" baseline="0" noProof="0" dirty="0">
                <a:ln>
                  <a:noFill/>
                </a:ln>
                <a:effectLst/>
                <a:uLnTx/>
                <a:uFillTx/>
                <a:ea typeface="+mn-ea"/>
                <a:cs typeface="+mn-cs"/>
              </a:rPr>
              <a:t>Know the safeguarding Policy and procedure and Ensure your committee has adopted it into the club constitution </a:t>
            </a:r>
          </a:p>
          <a:p>
            <a:pPr marL="274320" indent="-274320">
              <a:spcBef>
                <a:spcPct val="20000"/>
              </a:spcBef>
              <a:buClr>
                <a:srgbClr val="0BD0D9"/>
              </a:buClr>
              <a:buSzPct val="95000"/>
              <a:buFont typeface="Wingdings 2"/>
              <a:buChar char=""/>
              <a:defRPr/>
            </a:pPr>
            <a:r>
              <a:rPr lang="en-GB" sz="2200" dirty="0"/>
              <a:t>Promote a safe culture in your club –Be the first person on contact,  listen to issues and act on them in accordance with the policy by reporting, as necessary. </a:t>
            </a:r>
            <a:r>
              <a:rPr lang="en-US" sz="2200" dirty="0"/>
              <a:t>Maintain confidentiality but do not promise secrecy. Safeguarding issues involving children or adults as risk have to be reported to the County SGO who will deal with any necessary onward referral.  </a:t>
            </a:r>
            <a:endParaRPr lang="en-GB" sz="2200" dirty="0"/>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lang="en-GB" sz="2200" dirty="0"/>
              <a:t>Be the eyes and ears in your club for Safeguarding professionals</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kumimoji="0" lang="en-GB" sz="2200" b="0" i="0" u="none" strike="noStrike" kern="1200" cap="none" spc="0" normalizeH="0" baseline="0" noProof="0" dirty="0">
                <a:ln>
                  <a:noFill/>
                </a:ln>
                <a:effectLst/>
                <a:uLnTx/>
                <a:uFillTx/>
                <a:ea typeface="+mn-ea"/>
                <a:cs typeface="+mn-cs"/>
              </a:rPr>
              <a:t>Display the </a:t>
            </a:r>
            <a:r>
              <a:rPr lang="en-GB" sz="2200" dirty="0"/>
              <a:t>bi-monthly Safeguarding Bulletin in your clubhouse (if you have one)</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lang="en-GB" sz="2200" dirty="0"/>
              <a:t>Ensure your club has Codes of Conduct which are well known/displayed (noticeboard, handbook, website) – see BDA or NGB website</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kumimoji="0" lang="en-GB" sz="2200" b="0" i="0" u="none" strike="noStrike" kern="1200" cap="none" spc="0" normalizeH="0" baseline="0" noProof="0" dirty="0">
                <a:ln>
                  <a:noFill/>
                </a:ln>
                <a:effectLst/>
                <a:uLnTx/>
                <a:uFillTx/>
                <a:ea typeface="+mn-ea"/>
                <a:cs typeface="+mn-cs"/>
              </a:rPr>
              <a:t>Put safeguarding on committee agendas</a:t>
            </a:r>
            <a:r>
              <a:rPr lang="en-US" sz="2200" dirty="0"/>
              <a:t> </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lang="en-US" sz="2200" dirty="0"/>
              <a:t>Know the contact details for Child Social Care (CSC), Adult Social Care (ASC) the Police and NGB Safeguarding Officer</a:t>
            </a:r>
          </a:p>
          <a:p>
            <a:pPr marL="274320" marR="0" lvl="0" indent="-274320" defTabSz="914400" rtl="0" eaLnBrk="1" fontAlgn="auto" latinLnBrk="0" hangingPunct="1">
              <a:spcBef>
                <a:spcPct val="20000"/>
              </a:spcBef>
              <a:spcAft>
                <a:spcPts val="0"/>
              </a:spcAft>
              <a:buClr>
                <a:srgbClr val="0BD0D9"/>
              </a:buClr>
              <a:buSzPct val="95000"/>
              <a:buFont typeface="Wingdings 2"/>
              <a:buChar char=""/>
              <a:tabLst/>
              <a:defRPr/>
            </a:pPr>
            <a:r>
              <a:rPr lang="en-US" sz="2200" dirty="0"/>
              <a:t>Know your members and their needs. Hold the junior player profile if applicable</a:t>
            </a:r>
            <a:endParaRPr kumimoji="0" lang="en-GB" sz="2200" b="0" i="0" u="none" strike="noStrike" kern="1200" cap="none" spc="0" normalizeH="0" baseline="0" noProof="0" dirty="0">
              <a:ln>
                <a:noFill/>
              </a:ln>
              <a:effectLst/>
              <a:uLnTx/>
              <a:uFillTx/>
              <a:ea typeface="+mn-ea"/>
              <a:cs typeface="+mn-cs"/>
            </a:endParaRPr>
          </a:p>
          <a:p>
            <a:pPr marL="0" marR="0" lvl="0" indent="0" defTabSz="914400" rtl="0" eaLnBrk="1" fontAlgn="auto" latinLnBrk="0" hangingPunct="1">
              <a:spcBef>
                <a:spcPct val="20000"/>
              </a:spcBef>
              <a:spcAft>
                <a:spcPts val="0"/>
              </a:spcAft>
              <a:buClr>
                <a:srgbClr val="0BD0D9"/>
              </a:buClr>
              <a:buSzPct val="95000"/>
              <a:buNone/>
              <a:tabLst/>
              <a:defRPr/>
            </a:pPr>
            <a:endParaRPr kumimoji="0" lang="en-GB" sz="2200" b="0" i="0" u="none" strike="noStrike" kern="1200" cap="none" spc="0" normalizeH="0" baseline="0" noProof="0" dirty="0">
              <a:ln>
                <a:noFill/>
              </a:ln>
              <a:effectLst/>
              <a:uLnTx/>
              <a:uFillTx/>
              <a:ea typeface="+mn-ea"/>
              <a:cs typeface="+mn-cs"/>
            </a:endParaRPr>
          </a:p>
          <a:p>
            <a:endParaRPr lang="en-GB" sz="2200" dirty="0"/>
          </a:p>
        </p:txBody>
      </p:sp>
    </p:spTree>
    <p:extLst>
      <p:ext uri="{BB962C8B-B14F-4D97-AF65-F5344CB8AC3E}">
        <p14:creationId xmlns:p14="http://schemas.microsoft.com/office/powerpoint/2010/main" val="418085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6E0351-089E-26BB-B9B0-87009F4D41F6}"/>
              </a:ext>
            </a:extLst>
          </p:cNvPr>
          <p:cNvSpPr txBox="1"/>
          <p:nvPr/>
        </p:nvSpPr>
        <p:spPr>
          <a:xfrm>
            <a:off x="752354" y="1942439"/>
            <a:ext cx="5509550" cy="4672048"/>
          </a:xfrm>
          <a:prstGeom prst="rect">
            <a:avLst/>
          </a:prstGeom>
          <a:noFill/>
        </p:spPr>
        <p:txBody>
          <a:bodyPr wrap="square">
            <a:spAutoFit/>
          </a:bodyPr>
          <a:lstStyle/>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GB" sz="2400" b="0" i="0" u="none" strike="noStrike" kern="1200" cap="none" spc="0" normalizeH="0" baseline="0" noProof="0" dirty="0">
                <a:ln>
                  <a:noFill/>
                </a:ln>
                <a:solidFill>
                  <a:srgbClr val="FF0000"/>
                </a:solidFill>
                <a:effectLst/>
                <a:uLnTx/>
                <a:uFillTx/>
                <a:ea typeface="+mn-ea"/>
                <a:cs typeface="+mn-cs"/>
              </a:rPr>
              <a:t>Don’t be the ‘catch all’ for everything that others don’t want to deal with!</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r>
              <a:rPr kumimoji="0" lang="en-GB" sz="2400" b="0" i="0" u="none" strike="noStrike" kern="1200" cap="none" spc="0" normalizeH="0" baseline="0" noProof="0" dirty="0">
                <a:ln>
                  <a:noFill/>
                </a:ln>
                <a:solidFill>
                  <a:prstClr val="black"/>
                </a:solidFill>
                <a:effectLst/>
                <a:uLnTx/>
                <a:uFillTx/>
                <a:ea typeface="+mn-ea"/>
                <a:cs typeface="+mn-cs"/>
              </a:rPr>
              <a:t>Health and Safety issues </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r>
              <a:rPr lang="en-GB" sz="2400" dirty="0">
                <a:solidFill>
                  <a:prstClr val="black"/>
                </a:solidFill>
              </a:rPr>
              <a:t>Arguments, fights</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r>
              <a:rPr lang="en-GB" sz="2400" dirty="0">
                <a:solidFill>
                  <a:prstClr val="black"/>
                </a:solidFill>
              </a:rPr>
              <a:t>Unacceptable behaviour – drunkenness etc.</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r>
              <a:rPr kumimoji="0" lang="en-GB" sz="2400" b="0" i="0" u="none" strike="noStrike" kern="1200" cap="none" spc="0" normalizeH="0" baseline="0" noProof="0" dirty="0">
                <a:ln>
                  <a:noFill/>
                </a:ln>
                <a:solidFill>
                  <a:prstClr val="black"/>
                </a:solidFill>
                <a:effectLst/>
                <a:uLnTx/>
                <a:uFillTx/>
                <a:ea typeface="+mn-ea"/>
                <a:cs typeface="+mn-cs"/>
              </a:rPr>
              <a:t>Dress code issues</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lang="en-GB" sz="2400" dirty="0">
              <a:solidFill>
                <a:prstClr val="black"/>
              </a:solidFill>
            </a:endParaRP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lang="en-GB" sz="2400" b="1" dirty="0">
                <a:solidFill>
                  <a:srgbClr val="FF0000"/>
                </a:solidFill>
              </a:rPr>
              <a:t>Ask yourself – where is the abuse?</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GB" sz="2400" b="0" i="0" u="none" strike="noStrike" kern="1200" cap="none" spc="0" normalizeH="0" baseline="0" noProof="0" dirty="0">
                <a:ln>
                  <a:noFill/>
                </a:ln>
                <a:solidFill>
                  <a:prstClr val="black"/>
                </a:solidFill>
                <a:effectLst/>
                <a:uLnTx/>
                <a:uFillTx/>
                <a:ea typeface="+mn-ea"/>
                <a:cs typeface="+mn-cs"/>
              </a:rPr>
              <a:t>Check with </a:t>
            </a:r>
            <a:r>
              <a:rPr lang="en-GB" sz="2400" dirty="0">
                <a:solidFill>
                  <a:prstClr val="black"/>
                </a:solidFill>
              </a:rPr>
              <a:t>your NGB Lead Safeguarding Officer.</a:t>
            </a:r>
            <a:endParaRPr kumimoji="0" lang="en-GB" sz="2400" b="0" i="0" u="none" strike="noStrike" kern="1200" cap="none" spc="0" normalizeH="0" baseline="0" noProof="0" dirty="0">
              <a:ln>
                <a:noFill/>
              </a:ln>
              <a:solidFill>
                <a:prstClr val="black"/>
              </a:solidFill>
              <a:effectLst/>
              <a:uLnTx/>
              <a:uFillTx/>
              <a:ea typeface="+mn-ea"/>
              <a:cs typeface="+mn-cs"/>
            </a:endParaRPr>
          </a:p>
        </p:txBody>
      </p:sp>
      <p:pic>
        <p:nvPicPr>
          <p:cNvPr id="4" name="Content Placeholder 6">
            <a:extLst>
              <a:ext uri="{FF2B5EF4-FFF2-40B4-BE49-F238E27FC236}">
                <a16:creationId xmlns:a16="http://schemas.microsoft.com/office/drawing/2014/main" id="{BB0E05C7-1587-BA05-886B-791DBEB4454B}"/>
              </a:ext>
            </a:extLst>
          </p:cNvPr>
          <p:cNvPicPr>
            <a:picLocks noChangeAspect="1"/>
          </p:cNvPicPr>
          <p:nvPr/>
        </p:nvPicPr>
        <p:blipFill>
          <a:blip r:embed="rId2"/>
          <a:stretch>
            <a:fillRect/>
          </a:stretch>
        </p:blipFill>
        <p:spPr>
          <a:xfrm>
            <a:off x="6696088" y="1786224"/>
            <a:ext cx="5219691" cy="4385975"/>
          </a:xfrm>
          <a:prstGeom prst="rect">
            <a:avLst/>
          </a:prstGeom>
        </p:spPr>
      </p:pic>
      <p:sp>
        <p:nvSpPr>
          <p:cNvPr id="5" name="TextBox 4">
            <a:extLst>
              <a:ext uri="{FF2B5EF4-FFF2-40B4-BE49-F238E27FC236}">
                <a16:creationId xmlns:a16="http://schemas.microsoft.com/office/drawing/2014/main" id="{29E2816B-6C14-289B-B696-860E818C7BAF}"/>
              </a:ext>
            </a:extLst>
          </p:cNvPr>
          <p:cNvSpPr txBox="1"/>
          <p:nvPr/>
        </p:nvSpPr>
        <p:spPr>
          <a:xfrm>
            <a:off x="752353" y="888256"/>
            <a:ext cx="6319959" cy="646331"/>
          </a:xfrm>
          <a:prstGeom prst="rect">
            <a:avLst/>
          </a:prstGeom>
          <a:noFill/>
        </p:spPr>
        <p:txBody>
          <a:bodyPr wrap="square" rtlCol="0">
            <a:spAutoFit/>
          </a:bodyPr>
          <a:lstStyle/>
          <a:p>
            <a:r>
              <a:rPr lang="en-GB" sz="3600" dirty="0"/>
              <a:t>WHAT ISNT SAFEGUARDING</a:t>
            </a:r>
          </a:p>
        </p:txBody>
      </p:sp>
    </p:spTree>
    <p:extLst>
      <p:ext uri="{BB962C8B-B14F-4D97-AF65-F5344CB8AC3E}">
        <p14:creationId xmlns:p14="http://schemas.microsoft.com/office/powerpoint/2010/main" val="282052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C7A6933-EE08-FE3E-38FF-4B09F3C0AEE2}"/>
              </a:ext>
            </a:extLst>
          </p:cNvPr>
          <p:cNvSpPr>
            <a:spLocks noGrp="1"/>
          </p:cNvSpPr>
          <p:nvPr>
            <p:ph type="title"/>
          </p:nvPr>
        </p:nvSpPr>
        <p:spPr/>
        <p:txBody>
          <a:bodyPr>
            <a:normAutofit/>
          </a:bodyPr>
          <a:lstStyle/>
          <a:p>
            <a:r>
              <a:rPr lang="en-GB" dirty="0"/>
              <a:t>The Safeguarding policy.  </a:t>
            </a:r>
            <a:br>
              <a:rPr lang="en-GB" dirty="0"/>
            </a:br>
            <a:r>
              <a:rPr lang="en-GB" sz="2800" dirty="0"/>
              <a:t>There are differences between child and adult safeguarding</a:t>
            </a:r>
          </a:p>
        </p:txBody>
      </p:sp>
      <p:sp>
        <p:nvSpPr>
          <p:cNvPr id="10" name="Content Placeholder 9">
            <a:extLst>
              <a:ext uri="{FF2B5EF4-FFF2-40B4-BE49-F238E27FC236}">
                <a16:creationId xmlns:a16="http://schemas.microsoft.com/office/drawing/2014/main" id="{F01FEC55-FAF3-EC44-0DB4-BD09D1FCBD7B}"/>
              </a:ext>
            </a:extLst>
          </p:cNvPr>
          <p:cNvSpPr>
            <a:spLocks noGrp="1"/>
          </p:cNvSpPr>
          <p:nvPr>
            <p:ph sz="half" idx="1"/>
          </p:nvPr>
        </p:nvSpPr>
        <p:spPr>
          <a:xfrm>
            <a:off x="838200" y="1825625"/>
            <a:ext cx="4833395" cy="2943145"/>
          </a:xfrm>
        </p:spPr>
        <p:txBody>
          <a:bodyPr>
            <a:normAutofit fontScale="70000" lnSpcReduction="20000"/>
          </a:bodyPr>
          <a:lstStyle/>
          <a:p>
            <a:r>
              <a:rPr lang="en-GB" sz="4000" dirty="0">
                <a:solidFill>
                  <a:srgbClr val="FF0000"/>
                </a:solidFill>
              </a:rPr>
              <a:t>For Children there are 4 major categories of abuse (children act   ) </a:t>
            </a:r>
          </a:p>
          <a:p>
            <a:r>
              <a:rPr lang="en-GB" sz="4000" dirty="0">
                <a:solidFill>
                  <a:srgbClr val="FF0000"/>
                </a:solidFill>
              </a:rPr>
              <a:t>P</a:t>
            </a:r>
            <a:r>
              <a:rPr lang="en-GB" sz="4000" dirty="0"/>
              <a:t>hysical Abuse</a:t>
            </a:r>
          </a:p>
          <a:p>
            <a:r>
              <a:rPr lang="en-GB" sz="4000" dirty="0">
                <a:solidFill>
                  <a:srgbClr val="FF0000"/>
                </a:solidFill>
              </a:rPr>
              <a:t>E</a:t>
            </a:r>
            <a:r>
              <a:rPr lang="en-GB" sz="4000" dirty="0"/>
              <a:t>motional Abuse</a:t>
            </a:r>
          </a:p>
          <a:p>
            <a:r>
              <a:rPr lang="en-GB" sz="4000" dirty="0">
                <a:solidFill>
                  <a:srgbClr val="FF0000"/>
                </a:solidFill>
              </a:rPr>
              <a:t>N</a:t>
            </a:r>
            <a:r>
              <a:rPr lang="en-GB" sz="4000" dirty="0"/>
              <a:t>eglect</a:t>
            </a:r>
          </a:p>
          <a:p>
            <a:r>
              <a:rPr lang="en-GB" sz="4000" dirty="0">
                <a:solidFill>
                  <a:srgbClr val="FF0000"/>
                </a:solidFill>
              </a:rPr>
              <a:t>S</a:t>
            </a:r>
            <a:r>
              <a:rPr lang="en-GB" sz="4000" dirty="0"/>
              <a:t>exual Abuse</a:t>
            </a:r>
          </a:p>
        </p:txBody>
      </p:sp>
      <p:sp>
        <p:nvSpPr>
          <p:cNvPr id="11" name="Content Placeholder 10">
            <a:extLst>
              <a:ext uri="{FF2B5EF4-FFF2-40B4-BE49-F238E27FC236}">
                <a16:creationId xmlns:a16="http://schemas.microsoft.com/office/drawing/2014/main" id="{125CF406-262B-FA26-64A2-835307F5ADF2}"/>
              </a:ext>
            </a:extLst>
          </p:cNvPr>
          <p:cNvSpPr>
            <a:spLocks noGrp="1"/>
          </p:cNvSpPr>
          <p:nvPr>
            <p:ph sz="half" idx="2"/>
          </p:nvPr>
        </p:nvSpPr>
        <p:spPr/>
        <p:txBody>
          <a:bodyPr>
            <a:normAutofit fontScale="70000" lnSpcReduction="20000"/>
          </a:bodyPr>
          <a:lstStyle/>
          <a:p>
            <a:r>
              <a:rPr lang="en-GB" sz="2800" dirty="0">
                <a:solidFill>
                  <a:srgbClr val="FF0000"/>
                </a:solidFill>
              </a:rPr>
              <a:t>FOR ADULTS at Risk there are 10 categories ( Care Act 2014)</a:t>
            </a:r>
          </a:p>
          <a:p>
            <a:pPr marL="0" indent="0">
              <a:buNone/>
            </a:pPr>
            <a:endParaRPr lang="en-GB" sz="2800" dirty="0"/>
          </a:p>
          <a:p>
            <a:r>
              <a:rPr lang="en-GB" sz="2800" dirty="0"/>
              <a:t>Physical Abuse</a:t>
            </a:r>
          </a:p>
          <a:p>
            <a:r>
              <a:rPr lang="en-GB" sz="2800" dirty="0"/>
              <a:t>Psychological or Emotional Abuse</a:t>
            </a:r>
          </a:p>
          <a:p>
            <a:r>
              <a:rPr lang="en-GB" sz="2800" dirty="0"/>
              <a:t>Neglect or Acts of Omission</a:t>
            </a:r>
          </a:p>
          <a:p>
            <a:r>
              <a:rPr lang="en-GB" sz="2800" dirty="0"/>
              <a:t>Self-neglect</a:t>
            </a:r>
          </a:p>
          <a:p>
            <a:r>
              <a:rPr lang="en-GB" sz="2800" dirty="0"/>
              <a:t>Sexual Abuse</a:t>
            </a:r>
          </a:p>
          <a:p>
            <a:r>
              <a:rPr lang="en-GB" sz="2800" dirty="0"/>
              <a:t>Domestic Violence</a:t>
            </a:r>
          </a:p>
          <a:p>
            <a:r>
              <a:rPr lang="en-GB" sz="2800" dirty="0"/>
              <a:t>Financial or Material Abuse</a:t>
            </a:r>
          </a:p>
          <a:p>
            <a:r>
              <a:rPr lang="en-GB" sz="2800" dirty="0"/>
              <a:t>Organisational or Institutional Abuse</a:t>
            </a:r>
          </a:p>
          <a:p>
            <a:r>
              <a:rPr lang="en-GB" sz="2800" dirty="0"/>
              <a:t>Modern Slavery</a:t>
            </a:r>
          </a:p>
          <a:p>
            <a:r>
              <a:rPr lang="en-GB" sz="2800" dirty="0"/>
              <a:t>Discriminatory Abuse</a:t>
            </a:r>
          </a:p>
          <a:p>
            <a:pPr marL="0" indent="0">
              <a:buNone/>
            </a:pPr>
            <a:endParaRPr lang="en-GB" sz="2800" dirty="0"/>
          </a:p>
          <a:p>
            <a:pPr marL="0" indent="0">
              <a:buNone/>
            </a:pPr>
            <a:endParaRPr lang="en-GB" sz="2800" dirty="0"/>
          </a:p>
          <a:p>
            <a:endParaRPr lang="en-GB" dirty="0"/>
          </a:p>
        </p:txBody>
      </p:sp>
      <p:pic>
        <p:nvPicPr>
          <p:cNvPr id="13" name="Content Placeholder 7">
            <a:extLst>
              <a:ext uri="{FF2B5EF4-FFF2-40B4-BE49-F238E27FC236}">
                <a16:creationId xmlns:a16="http://schemas.microsoft.com/office/drawing/2014/main" id="{04153E02-7777-4749-07D2-697368734F80}"/>
              </a:ext>
            </a:extLst>
          </p:cNvPr>
          <p:cNvPicPr>
            <a:picLocks noChangeAspect="1"/>
          </p:cNvPicPr>
          <p:nvPr/>
        </p:nvPicPr>
        <p:blipFill>
          <a:blip r:embed="rId2"/>
          <a:stretch>
            <a:fillRect/>
          </a:stretch>
        </p:blipFill>
        <p:spPr>
          <a:xfrm>
            <a:off x="2788173" y="3761771"/>
            <a:ext cx="2582480" cy="2830293"/>
          </a:xfrm>
          <a:prstGeom prst="rect">
            <a:avLst/>
          </a:prstGeom>
        </p:spPr>
      </p:pic>
    </p:spTree>
    <p:extLst>
      <p:ext uri="{BB962C8B-B14F-4D97-AF65-F5344CB8AC3E}">
        <p14:creationId xmlns:p14="http://schemas.microsoft.com/office/powerpoint/2010/main" val="3582584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4D7E80-CE9B-1C07-6800-6B6E84B58BCE}"/>
              </a:ext>
            </a:extLst>
          </p:cNvPr>
          <p:cNvSpPr>
            <a:spLocks noGrp="1"/>
          </p:cNvSpPr>
          <p:nvPr>
            <p:ph type="title"/>
          </p:nvPr>
        </p:nvSpPr>
        <p:spPr>
          <a:xfrm>
            <a:off x="5030719" y="681036"/>
            <a:ext cx="6116549" cy="233363"/>
          </a:xfrm>
        </p:spPr>
        <p:txBody>
          <a:bodyPr>
            <a:normAutofit fontScale="90000"/>
          </a:bodyPr>
          <a:lstStyle/>
          <a:p>
            <a:r>
              <a:rPr lang="en-GB" sz="4100" dirty="0"/>
              <a:t>RECEIVING A CONCERN </a:t>
            </a:r>
            <a:br>
              <a:rPr lang="en-GB" sz="4100" dirty="0"/>
            </a:br>
            <a:endParaRPr lang="en-GB" sz="4100" dirty="0"/>
          </a:p>
        </p:txBody>
      </p:sp>
      <p:pic>
        <p:nvPicPr>
          <p:cNvPr id="5" name="Picture 4" descr="Wood human figure">
            <a:extLst>
              <a:ext uri="{FF2B5EF4-FFF2-40B4-BE49-F238E27FC236}">
                <a16:creationId xmlns:a16="http://schemas.microsoft.com/office/drawing/2014/main" id="{E9FD54B4-238C-3BFC-1728-9E9323A33101}"/>
              </a:ext>
            </a:extLst>
          </p:cNvPr>
          <p:cNvPicPr>
            <a:picLocks noChangeAspect="1"/>
          </p:cNvPicPr>
          <p:nvPr/>
        </p:nvPicPr>
        <p:blipFill rotWithShape="1">
          <a:blip r:embed="rId2"/>
          <a:srcRect r="40466" b="-1"/>
          <a:stretch/>
        </p:blipFill>
        <p:spPr>
          <a:xfrm>
            <a:off x="-1085830" y="0"/>
            <a:ext cx="4859035"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D229215-5947-241B-1D45-52069CF22BBB}"/>
              </a:ext>
            </a:extLst>
          </p:cNvPr>
          <p:cNvSpPr>
            <a:spLocks noGrp="1"/>
          </p:cNvSpPr>
          <p:nvPr>
            <p:ph idx="1"/>
          </p:nvPr>
        </p:nvSpPr>
        <p:spPr>
          <a:xfrm>
            <a:off x="3773205" y="1085851"/>
            <a:ext cx="7580594" cy="5091114"/>
          </a:xfrm>
        </p:spPr>
        <p:txBody>
          <a:bodyPr>
            <a:normAutofit/>
          </a:bodyPr>
          <a:lstStyle/>
          <a:p>
            <a:pPr marL="0" indent="0">
              <a:buNone/>
            </a:pPr>
            <a:r>
              <a:rPr lang="en-GB" sz="2000" dirty="0"/>
              <a:t>    DO                                                            DON’T</a:t>
            </a:r>
          </a:p>
          <a:p>
            <a:pPr marL="0" indent="0">
              <a:buNone/>
            </a:pPr>
            <a:r>
              <a:rPr lang="en-GB" sz="2000" dirty="0"/>
              <a:t>   Take is Seriously                                     Dismiss it </a:t>
            </a:r>
          </a:p>
          <a:p>
            <a:pPr marL="0" indent="0">
              <a:buNone/>
            </a:pPr>
            <a:r>
              <a:rPr lang="en-GB" sz="2000" dirty="0"/>
              <a:t>   Stay Calm and listen                              Panic</a:t>
            </a:r>
          </a:p>
          <a:p>
            <a:pPr marL="0" indent="0">
              <a:buNone/>
            </a:pPr>
            <a:r>
              <a:rPr lang="en-GB" sz="2000" dirty="0"/>
              <a:t>   Be Sensitive                                             Make Assumptions </a:t>
            </a:r>
          </a:p>
          <a:p>
            <a:pPr marL="0" indent="0">
              <a:buNone/>
            </a:pPr>
            <a:r>
              <a:rPr lang="en-GB" sz="2000" dirty="0"/>
              <a:t>   Explain what will happen next             Promise secrecy</a:t>
            </a:r>
          </a:p>
          <a:p>
            <a:endParaRPr lang="en-GB" sz="2000" dirty="0"/>
          </a:p>
          <a:p>
            <a:r>
              <a:rPr lang="en-GB" sz="2000" dirty="0"/>
              <a:t>Make notes as soon as possible about the nature of what you have been told. Ask open questions Tell, Explain, Describe  (TED)  </a:t>
            </a:r>
          </a:p>
          <a:p>
            <a:r>
              <a:rPr lang="en-GB" sz="2000" dirty="0"/>
              <a:t>Listen and identify the type of concern.   It is safeguarding, is it disciplinary, is it adult, is it criminal, is it a low level breach of conduct? </a:t>
            </a:r>
          </a:p>
          <a:p>
            <a:r>
              <a:rPr lang="en-GB" sz="2000" dirty="0"/>
              <a:t>Take appropriate action and follow the ESMBA procedures.</a:t>
            </a:r>
          </a:p>
          <a:p>
            <a:endParaRPr lang="en-GB" sz="1300" dirty="0"/>
          </a:p>
        </p:txBody>
      </p:sp>
    </p:spTree>
    <p:extLst>
      <p:ext uri="{BB962C8B-B14F-4D97-AF65-F5344CB8AC3E}">
        <p14:creationId xmlns:p14="http://schemas.microsoft.com/office/powerpoint/2010/main" val="2035158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44561F-9A03-3897-DE5F-BD7FBE8B63D7}"/>
              </a:ext>
            </a:extLst>
          </p:cNvPr>
          <p:cNvSpPr>
            <a:spLocks noGrp="1"/>
          </p:cNvSpPr>
          <p:nvPr>
            <p:ph type="title"/>
          </p:nvPr>
        </p:nvSpPr>
        <p:spPr/>
        <p:txBody>
          <a:bodyPr>
            <a:normAutofit/>
          </a:bodyPr>
          <a:lstStyle/>
          <a:p>
            <a:pPr algn="ctr"/>
            <a:r>
              <a:rPr lang="en-GB" sz="2600" dirty="0">
                <a:solidFill>
                  <a:srgbClr val="FF6600"/>
                </a:solidFill>
              </a:rPr>
              <a:t>Working together at all the stages of Safeguarding</a:t>
            </a:r>
            <a:br>
              <a:rPr lang="en-GB" sz="2600" dirty="0">
                <a:solidFill>
                  <a:srgbClr val="FF6600"/>
                </a:solidFill>
              </a:rPr>
            </a:br>
            <a:r>
              <a:rPr lang="en-GB" sz="2600" dirty="0">
                <a:solidFill>
                  <a:srgbClr val="FF6600"/>
                </a:solidFill>
              </a:rPr>
              <a:t>Who is involved?</a:t>
            </a:r>
            <a:br>
              <a:rPr lang="en-GB" sz="2600" dirty="0"/>
            </a:br>
            <a:endParaRPr lang="en-GB" sz="2600" dirty="0"/>
          </a:p>
        </p:txBody>
      </p:sp>
      <p:graphicFrame>
        <p:nvGraphicFramePr>
          <p:cNvPr id="6" name="Content Placeholder 2">
            <a:extLst>
              <a:ext uri="{FF2B5EF4-FFF2-40B4-BE49-F238E27FC236}">
                <a16:creationId xmlns:a16="http://schemas.microsoft.com/office/drawing/2014/main" id="{DEEEFAA2-2BBA-37D7-EE0F-BB2C922D292C}"/>
              </a:ext>
            </a:extLst>
          </p:cNvPr>
          <p:cNvGraphicFramePr>
            <a:graphicFrameLocks noGrp="1"/>
          </p:cNvGraphicFramePr>
          <p:nvPr>
            <p:ph idx="1"/>
            <p:extLst>
              <p:ext uri="{D42A27DB-BD31-4B8C-83A1-F6EECF244321}">
                <p14:modId xmlns:p14="http://schemas.microsoft.com/office/powerpoint/2010/main" val="1968594037"/>
              </p:ext>
            </p:extLst>
          </p:nvPr>
        </p:nvGraphicFramePr>
        <p:xfrm>
          <a:off x="652462" y="1356521"/>
          <a:ext cx="11110944" cy="5684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5195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9B6A2-018C-D562-A6AD-00BF56F9B5A0}"/>
              </a:ext>
            </a:extLst>
          </p:cNvPr>
          <p:cNvSpPr>
            <a:spLocks noGrp="1"/>
          </p:cNvSpPr>
          <p:nvPr>
            <p:ph type="title"/>
          </p:nvPr>
        </p:nvSpPr>
        <p:spPr>
          <a:xfrm>
            <a:off x="961901" y="122058"/>
            <a:ext cx="12660537" cy="744842"/>
          </a:xfrm>
        </p:spPr>
        <p:txBody>
          <a:bodyPr>
            <a:noAutofit/>
          </a:bodyPr>
          <a:lstStyle/>
          <a:p>
            <a:r>
              <a:rPr lang="en-GB" sz="6000" dirty="0">
                <a:solidFill>
                  <a:srgbClr val="FFC000"/>
                </a:solidFill>
              </a:rPr>
              <a:t>           www.esmba.co.uk</a:t>
            </a:r>
          </a:p>
        </p:txBody>
      </p:sp>
      <p:sp>
        <p:nvSpPr>
          <p:cNvPr id="3" name="Content Placeholder 2">
            <a:extLst>
              <a:ext uri="{FF2B5EF4-FFF2-40B4-BE49-F238E27FC236}">
                <a16:creationId xmlns:a16="http://schemas.microsoft.com/office/drawing/2014/main" id="{309E9887-4C53-CB8C-D6C7-8DD4F82513D2}"/>
              </a:ext>
            </a:extLst>
          </p:cNvPr>
          <p:cNvSpPr>
            <a:spLocks noGrp="1"/>
          </p:cNvSpPr>
          <p:nvPr>
            <p:ph idx="1"/>
          </p:nvPr>
        </p:nvSpPr>
        <p:spPr>
          <a:xfrm>
            <a:off x="475013" y="961901"/>
            <a:ext cx="5620987" cy="5774041"/>
          </a:xfrm>
        </p:spPr>
        <p:txBody>
          <a:bodyPr>
            <a:normAutofit fontScale="70000" lnSpcReduction="20000"/>
          </a:bodyPr>
          <a:lstStyle/>
          <a:p>
            <a:r>
              <a:rPr lang="en-GB" dirty="0"/>
              <a:t>A Safeguarding page details all relevant contact information both within the ESMBA and externally. </a:t>
            </a:r>
          </a:p>
          <a:p>
            <a:endParaRPr lang="en-GB" dirty="0"/>
          </a:p>
          <a:p>
            <a:r>
              <a:rPr lang="en-GB" dirty="0"/>
              <a:t>There is a direct link on the safeguarding pages to </a:t>
            </a:r>
          </a:p>
          <a:p>
            <a:pPr marL="0" indent="0">
              <a:buNone/>
            </a:pPr>
            <a:r>
              <a:rPr lang="en-GB" dirty="0"/>
              <a:t>    * BDA policy/Guidence/templates </a:t>
            </a:r>
            <a:r>
              <a:rPr lang="en-GB" dirty="0">
                <a:hlinkClick r:id="rId2"/>
              </a:rPr>
              <a:t>Resources - Bowls Development Alliance</a:t>
            </a:r>
            <a:r>
              <a:rPr lang="en-GB" dirty="0"/>
              <a:t>                                                                                                              </a:t>
            </a:r>
          </a:p>
          <a:p>
            <a:pPr marL="0" indent="0">
              <a:buNone/>
            </a:pPr>
            <a:r>
              <a:rPr lang="en-GB" dirty="0"/>
              <a:t>    * Available Training courses  </a:t>
            </a:r>
            <a:r>
              <a:rPr lang="en-GB" dirty="0">
                <a:hlinkClick r:id="rId3"/>
              </a:rPr>
              <a:t>Training - Bowls Development Alliance</a:t>
            </a:r>
            <a:r>
              <a:rPr lang="en-GB" dirty="0"/>
              <a:t>     </a:t>
            </a:r>
          </a:p>
          <a:p>
            <a:pPr marL="0" indent="0">
              <a:buNone/>
            </a:pPr>
            <a:endParaRPr lang="en-GB" dirty="0"/>
          </a:p>
          <a:p>
            <a:pPr marL="0" indent="0">
              <a:buNone/>
            </a:pPr>
            <a:endParaRPr lang="en-GB" dirty="0"/>
          </a:p>
          <a:p>
            <a:pPr marL="0" indent="0">
              <a:buNone/>
            </a:pPr>
            <a:r>
              <a:rPr lang="en-GB" dirty="0"/>
              <a:t>You can view and download    </a:t>
            </a:r>
          </a:p>
          <a:p>
            <a:r>
              <a:rPr lang="en-GB" dirty="0"/>
              <a:t>The AGM Forum presentation </a:t>
            </a:r>
            <a:endParaRPr lang="en-GB" dirty="0">
              <a:solidFill>
                <a:srgbClr val="FF0000"/>
              </a:solidFill>
            </a:endParaRPr>
          </a:p>
          <a:p>
            <a:r>
              <a:rPr lang="en-GB" dirty="0"/>
              <a:t>This CSGO presentation </a:t>
            </a:r>
          </a:p>
          <a:p>
            <a:r>
              <a:rPr lang="en-GB" dirty="0"/>
              <a:t>Safeguarding Newsletter bulletins  </a:t>
            </a:r>
            <a:r>
              <a:rPr lang="en-US" dirty="0">
                <a:hlinkClick r:id="rId4"/>
              </a:rPr>
              <a:t>The English Short Mat Bowling Association (ESMBA) - Safeguarding News Bulletins</a:t>
            </a:r>
            <a:endParaRPr lang="en-GB" dirty="0"/>
          </a:p>
          <a:p>
            <a:pPr marL="0" indent="0">
              <a:buNone/>
            </a:pPr>
            <a:r>
              <a:rPr lang="en-GB" dirty="0"/>
              <a:t>      </a:t>
            </a:r>
          </a:p>
        </p:txBody>
      </p:sp>
      <p:pic>
        <p:nvPicPr>
          <p:cNvPr id="6" name="Picture 5" descr="Graphical user interface, text, website&#10;&#10;Description automatically generated">
            <a:extLst>
              <a:ext uri="{FF2B5EF4-FFF2-40B4-BE49-F238E27FC236}">
                <a16:creationId xmlns:a16="http://schemas.microsoft.com/office/drawing/2014/main" id="{DA070393-45FF-1933-7A22-2111009E84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3663" y="2841131"/>
            <a:ext cx="5014913" cy="3464665"/>
          </a:xfrm>
          <a:prstGeom prst="rect">
            <a:avLst/>
          </a:prstGeom>
        </p:spPr>
      </p:pic>
      <p:pic>
        <p:nvPicPr>
          <p:cNvPr id="7" name="Picture 6" descr="A screenshot of a computer&#10;&#10;Description automatically generated with low confidence">
            <a:extLst>
              <a:ext uri="{FF2B5EF4-FFF2-40B4-BE49-F238E27FC236}">
                <a16:creationId xmlns:a16="http://schemas.microsoft.com/office/drawing/2014/main" id="{1BCFF7F7-2BD6-7E78-B4D0-05A2046003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3662" y="866901"/>
            <a:ext cx="4129087" cy="2063674"/>
          </a:xfrm>
          <a:prstGeom prst="rect">
            <a:avLst/>
          </a:prstGeom>
        </p:spPr>
      </p:pic>
    </p:spTree>
    <p:extLst>
      <p:ext uri="{BB962C8B-B14F-4D97-AF65-F5344CB8AC3E}">
        <p14:creationId xmlns:p14="http://schemas.microsoft.com/office/powerpoint/2010/main" val="4228404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1141</TotalTime>
  <Words>1320</Words>
  <Application>Microsoft Office PowerPoint</Application>
  <PresentationFormat>Widescreen</PresentationFormat>
  <Paragraphs>174</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Roboto</vt:lpstr>
      <vt:lpstr>Wingdings 2</vt:lpstr>
      <vt:lpstr>Office Theme</vt:lpstr>
      <vt:lpstr>ESMBA    Club  Safeguarding Officers  Forum  </vt:lpstr>
      <vt:lpstr>Club Safeguarding Officers  Club SGOs   </vt:lpstr>
      <vt:lpstr>It is a common misconception that safeguarding is child protection </vt:lpstr>
      <vt:lpstr>Your Safeguarding Role at Club</vt:lpstr>
      <vt:lpstr>PowerPoint Presentation</vt:lpstr>
      <vt:lpstr>The Safeguarding policy.   There are differences between child and adult safeguarding</vt:lpstr>
      <vt:lpstr>RECEIVING A CONCERN  </vt:lpstr>
      <vt:lpstr>Working together at all the stages of Safeguarding Who is involved? </vt:lpstr>
      <vt:lpstr>           www.esmba.co.uk</vt:lpstr>
      <vt:lpstr>Clubs should have in place</vt:lpstr>
      <vt:lpstr>            Disciplinary and Appeals process</vt:lpstr>
      <vt:lpstr>Code of Conduct</vt:lpstr>
      <vt:lpstr>Safe Membership</vt:lpstr>
      <vt:lpstr>Junior Player Consent forms </vt:lpstr>
      <vt:lpstr>My Concern  - Data Collection </vt:lpstr>
      <vt:lpstr>               DISCLOSURE AND BARRING SERVICE                           DBS – How it works    </vt:lpstr>
      <vt:lpstr>Further training opportunities  </vt:lpstr>
      <vt:lpstr>Who to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Safeguarding Officers Forum  </dc:title>
  <dc:creator>Lynn Dean</dc:creator>
  <cp:lastModifiedBy>Lynn Dean</cp:lastModifiedBy>
  <cp:revision>4</cp:revision>
  <cp:lastPrinted>2022-09-20T15:47:23Z</cp:lastPrinted>
  <dcterms:created xsi:type="dcterms:W3CDTF">2022-07-28T08:51:22Z</dcterms:created>
  <dcterms:modified xsi:type="dcterms:W3CDTF">2023-06-18T17:07:38Z</dcterms:modified>
</cp:coreProperties>
</file>