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7" r:id="rId4"/>
  </p:sldMasterIdLst>
  <p:notesMasterIdLst>
    <p:notesMasterId r:id="rId17"/>
  </p:notesMasterIdLst>
  <p:handoutMasterIdLst>
    <p:handoutMasterId r:id="rId18"/>
  </p:handoutMasterIdLst>
  <p:sldIdLst>
    <p:sldId id="2599" r:id="rId5"/>
    <p:sldId id="261" r:id="rId6"/>
    <p:sldId id="2802" r:id="rId7"/>
    <p:sldId id="2797" r:id="rId8"/>
    <p:sldId id="2799" r:id="rId9"/>
    <p:sldId id="257" r:id="rId10"/>
    <p:sldId id="2801" r:id="rId11"/>
    <p:sldId id="2803" r:id="rId12"/>
    <p:sldId id="2805" r:id="rId13"/>
    <p:sldId id="2804" r:id="rId14"/>
    <p:sldId id="258" r:id="rId15"/>
    <p:sldId id="279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3250"/>
    <a:srgbClr val="183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DA6A7B-4BF1-4CB8-903F-26B21570EB81}" v="16" dt="2024-07-16T14:44:02.2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88" autoAdjust="0"/>
    <p:restoredTop sz="94660"/>
  </p:normalViewPr>
  <p:slideViewPr>
    <p:cSldViewPr snapToGrid="0">
      <p:cViewPr varScale="1">
        <p:scale>
          <a:sx n="64" d="100"/>
          <a:sy n="64" d="100"/>
        </p:scale>
        <p:origin x="49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 Price" userId="c3a81b53-395c-4879-a902-b87018e50efb" providerId="ADAL" clId="{DBDA6A7B-4BF1-4CB8-903F-26B21570EB81}"/>
    <pc:docChg chg="custSel addSld modSld sldOrd">
      <pc:chgData name="Helen Price" userId="c3a81b53-395c-4879-a902-b87018e50efb" providerId="ADAL" clId="{DBDA6A7B-4BF1-4CB8-903F-26B21570EB81}" dt="2024-07-16T14:44:07.648" v="1116" actId="1076"/>
      <pc:docMkLst>
        <pc:docMk/>
      </pc:docMkLst>
      <pc:sldChg chg="addSp modSp mod">
        <pc:chgData name="Helen Price" userId="c3a81b53-395c-4879-a902-b87018e50efb" providerId="ADAL" clId="{DBDA6A7B-4BF1-4CB8-903F-26B21570EB81}" dt="2024-07-16T14:42:34.652" v="1094" actId="1076"/>
        <pc:sldMkLst>
          <pc:docMk/>
          <pc:sldMk cId="1800643807" sldId="257"/>
        </pc:sldMkLst>
        <pc:picChg chg="add mod">
          <ac:chgData name="Helen Price" userId="c3a81b53-395c-4879-a902-b87018e50efb" providerId="ADAL" clId="{DBDA6A7B-4BF1-4CB8-903F-26B21570EB81}" dt="2024-07-16T14:42:34.652" v="1094" actId="1076"/>
          <ac:picMkLst>
            <pc:docMk/>
            <pc:sldMk cId="1800643807" sldId="257"/>
            <ac:picMk id="2" creationId="{339E8440-60FE-FB74-92D2-DF36A717E015}"/>
          </ac:picMkLst>
        </pc:picChg>
      </pc:sldChg>
      <pc:sldChg chg="addSp modSp mod">
        <pc:chgData name="Helen Price" userId="c3a81b53-395c-4879-a902-b87018e50efb" providerId="ADAL" clId="{DBDA6A7B-4BF1-4CB8-903F-26B21570EB81}" dt="2024-07-16T14:43:58.314" v="1114" actId="1076"/>
        <pc:sldMkLst>
          <pc:docMk/>
          <pc:sldMk cId="1693556846" sldId="258"/>
        </pc:sldMkLst>
        <pc:spChg chg="mod">
          <ac:chgData name="Helen Price" userId="c3a81b53-395c-4879-a902-b87018e50efb" providerId="ADAL" clId="{DBDA6A7B-4BF1-4CB8-903F-26B21570EB81}" dt="2024-07-11T13:29:19.519" v="974" actId="20577"/>
          <ac:spMkLst>
            <pc:docMk/>
            <pc:sldMk cId="1693556846" sldId="258"/>
            <ac:spMk id="3" creationId="{E13B5E5B-CE16-8363-38B2-B90355AF7019}"/>
          </ac:spMkLst>
        </pc:spChg>
        <pc:spChg chg="mod">
          <ac:chgData name="Helen Price" userId="c3a81b53-395c-4879-a902-b87018e50efb" providerId="ADAL" clId="{DBDA6A7B-4BF1-4CB8-903F-26B21570EB81}" dt="2024-07-11T13:27:38.768" v="882" actId="20577"/>
          <ac:spMkLst>
            <pc:docMk/>
            <pc:sldMk cId="1693556846" sldId="258"/>
            <ac:spMk id="5" creationId="{7321B252-A2C5-4E2F-9DA8-F25C2869576B}"/>
          </ac:spMkLst>
        </pc:spChg>
        <pc:picChg chg="add mod">
          <ac:chgData name="Helen Price" userId="c3a81b53-395c-4879-a902-b87018e50efb" providerId="ADAL" clId="{DBDA6A7B-4BF1-4CB8-903F-26B21570EB81}" dt="2024-07-16T14:43:58.314" v="1114" actId="1076"/>
          <ac:picMkLst>
            <pc:docMk/>
            <pc:sldMk cId="1693556846" sldId="258"/>
            <ac:picMk id="2" creationId="{EA21A84C-28B8-BEF2-7B90-558E96E93797}"/>
          </ac:picMkLst>
        </pc:picChg>
      </pc:sldChg>
      <pc:sldChg chg="addSp modSp mod">
        <pc:chgData name="Helen Price" userId="c3a81b53-395c-4879-a902-b87018e50efb" providerId="ADAL" clId="{DBDA6A7B-4BF1-4CB8-903F-26B21570EB81}" dt="2024-07-16T14:41:53.617" v="1083" actId="1076"/>
        <pc:sldMkLst>
          <pc:docMk/>
          <pc:sldMk cId="94192071" sldId="261"/>
        </pc:sldMkLst>
        <pc:spChg chg="mod">
          <ac:chgData name="Helen Price" userId="c3a81b53-395c-4879-a902-b87018e50efb" providerId="ADAL" clId="{DBDA6A7B-4BF1-4CB8-903F-26B21570EB81}" dt="2024-07-11T13:27:26.678" v="867" actId="20577"/>
          <ac:spMkLst>
            <pc:docMk/>
            <pc:sldMk cId="94192071" sldId="261"/>
            <ac:spMk id="3" creationId="{70222C3E-74BD-5866-D32C-7019716583F9}"/>
          </ac:spMkLst>
        </pc:spChg>
        <pc:picChg chg="add mod">
          <ac:chgData name="Helen Price" userId="c3a81b53-395c-4879-a902-b87018e50efb" providerId="ADAL" clId="{DBDA6A7B-4BF1-4CB8-903F-26B21570EB81}" dt="2024-07-16T14:41:53.617" v="1083" actId="1076"/>
          <ac:picMkLst>
            <pc:docMk/>
            <pc:sldMk cId="94192071" sldId="261"/>
            <ac:picMk id="2" creationId="{D96964E8-FD12-0AEA-E929-8124825ED02C}"/>
          </ac:picMkLst>
        </pc:picChg>
      </pc:sldChg>
      <pc:sldChg chg="addSp modSp mod">
        <pc:chgData name="Helen Price" userId="c3a81b53-395c-4879-a902-b87018e50efb" providerId="ADAL" clId="{DBDA6A7B-4BF1-4CB8-903F-26B21570EB81}" dt="2024-07-16T14:41:43.820" v="1081" actId="1076"/>
        <pc:sldMkLst>
          <pc:docMk/>
          <pc:sldMk cId="1947726058" sldId="2599"/>
        </pc:sldMkLst>
        <pc:picChg chg="add mod modCrop">
          <ac:chgData name="Helen Price" userId="c3a81b53-395c-4879-a902-b87018e50efb" providerId="ADAL" clId="{DBDA6A7B-4BF1-4CB8-903F-26B21570EB81}" dt="2024-07-16T14:41:43.820" v="1081" actId="1076"/>
          <ac:picMkLst>
            <pc:docMk/>
            <pc:sldMk cId="1947726058" sldId="2599"/>
            <ac:picMk id="5" creationId="{282C0696-227F-427D-AF97-08BF37C0A3AC}"/>
          </ac:picMkLst>
        </pc:picChg>
      </pc:sldChg>
      <pc:sldChg chg="addSp modSp mod">
        <pc:chgData name="Helen Price" userId="c3a81b53-395c-4879-a902-b87018e50efb" providerId="ADAL" clId="{DBDA6A7B-4BF1-4CB8-903F-26B21570EB81}" dt="2024-07-16T14:44:07.648" v="1116" actId="1076"/>
        <pc:sldMkLst>
          <pc:docMk/>
          <pc:sldMk cId="3836530799" sldId="2796"/>
        </pc:sldMkLst>
        <pc:spChg chg="mod">
          <ac:chgData name="Helen Price" userId="c3a81b53-395c-4879-a902-b87018e50efb" providerId="ADAL" clId="{DBDA6A7B-4BF1-4CB8-903F-26B21570EB81}" dt="2024-07-16T14:40:31.671" v="1073" actId="1076"/>
          <ac:spMkLst>
            <pc:docMk/>
            <pc:sldMk cId="3836530799" sldId="2796"/>
            <ac:spMk id="2" creationId="{9FD289C7-E113-BD42-A204-10F2EF48DCDB}"/>
          </ac:spMkLst>
        </pc:spChg>
        <pc:picChg chg="add mod">
          <ac:chgData name="Helen Price" userId="c3a81b53-395c-4879-a902-b87018e50efb" providerId="ADAL" clId="{DBDA6A7B-4BF1-4CB8-903F-26B21570EB81}" dt="2024-07-16T14:44:07.648" v="1116" actId="1076"/>
          <ac:picMkLst>
            <pc:docMk/>
            <pc:sldMk cId="3836530799" sldId="2796"/>
            <ac:picMk id="3" creationId="{7085D889-1E85-9F98-97CE-C8C8FBC7E66B}"/>
          </ac:picMkLst>
        </pc:picChg>
      </pc:sldChg>
      <pc:sldChg chg="addSp modSp mod ord">
        <pc:chgData name="Helen Price" userId="c3a81b53-395c-4879-a902-b87018e50efb" providerId="ADAL" clId="{DBDA6A7B-4BF1-4CB8-903F-26B21570EB81}" dt="2024-07-16T14:42:08.768" v="1086"/>
        <pc:sldMkLst>
          <pc:docMk/>
          <pc:sldMk cId="3663474980" sldId="2797"/>
        </pc:sldMkLst>
        <pc:spChg chg="mod">
          <ac:chgData name="Helen Price" userId="c3a81b53-395c-4879-a902-b87018e50efb" providerId="ADAL" clId="{DBDA6A7B-4BF1-4CB8-903F-26B21570EB81}" dt="2024-07-11T12:32:52.930" v="319" actId="20577"/>
          <ac:spMkLst>
            <pc:docMk/>
            <pc:sldMk cId="3663474980" sldId="2797"/>
            <ac:spMk id="3" creationId="{1437B7F6-C194-6BDF-B38F-E5322EF9195A}"/>
          </ac:spMkLst>
        </pc:spChg>
        <pc:spChg chg="mod">
          <ac:chgData name="Helen Price" userId="c3a81b53-395c-4879-a902-b87018e50efb" providerId="ADAL" clId="{DBDA6A7B-4BF1-4CB8-903F-26B21570EB81}" dt="2024-07-11T12:32:23.704" v="267" actId="20577"/>
          <ac:spMkLst>
            <pc:docMk/>
            <pc:sldMk cId="3663474980" sldId="2797"/>
            <ac:spMk id="5" creationId="{0F105418-966F-3552-13A5-742A58B6C59C}"/>
          </ac:spMkLst>
        </pc:spChg>
        <pc:picChg chg="add mod">
          <ac:chgData name="Helen Price" userId="c3a81b53-395c-4879-a902-b87018e50efb" providerId="ADAL" clId="{DBDA6A7B-4BF1-4CB8-903F-26B21570EB81}" dt="2024-07-16T14:42:08.768" v="1086"/>
          <ac:picMkLst>
            <pc:docMk/>
            <pc:sldMk cId="3663474980" sldId="2797"/>
            <ac:picMk id="2" creationId="{71F5495E-55AD-72FD-C75C-A850FF6760C8}"/>
          </ac:picMkLst>
        </pc:picChg>
      </pc:sldChg>
      <pc:sldChg chg="addSp modSp mod">
        <pc:chgData name="Helen Price" userId="c3a81b53-395c-4879-a902-b87018e50efb" providerId="ADAL" clId="{DBDA6A7B-4BF1-4CB8-903F-26B21570EB81}" dt="2024-07-16T14:42:22.434" v="1091" actId="1076"/>
        <pc:sldMkLst>
          <pc:docMk/>
          <pc:sldMk cId="1207744862" sldId="2799"/>
        </pc:sldMkLst>
        <pc:spChg chg="mod">
          <ac:chgData name="Helen Price" userId="c3a81b53-395c-4879-a902-b87018e50efb" providerId="ADAL" clId="{DBDA6A7B-4BF1-4CB8-903F-26B21570EB81}" dt="2024-07-11T12:33:30.426" v="370" actId="20577"/>
          <ac:spMkLst>
            <pc:docMk/>
            <pc:sldMk cId="1207744862" sldId="2799"/>
            <ac:spMk id="3" creationId="{F46660BC-C6A6-228B-4643-342B8E9E118B}"/>
          </ac:spMkLst>
        </pc:spChg>
        <pc:spChg chg="mod">
          <ac:chgData name="Helen Price" userId="c3a81b53-395c-4879-a902-b87018e50efb" providerId="ADAL" clId="{DBDA6A7B-4BF1-4CB8-903F-26B21570EB81}" dt="2024-07-11T12:32:10.456" v="255" actId="20577"/>
          <ac:spMkLst>
            <pc:docMk/>
            <pc:sldMk cId="1207744862" sldId="2799"/>
            <ac:spMk id="5" creationId="{6D31A4FA-7DDE-AA0C-2BE7-92C3865766DC}"/>
          </ac:spMkLst>
        </pc:spChg>
        <pc:picChg chg="add mod">
          <ac:chgData name="Helen Price" userId="c3a81b53-395c-4879-a902-b87018e50efb" providerId="ADAL" clId="{DBDA6A7B-4BF1-4CB8-903F-26B21570EB81}" dt="2024-07-16T14:42:22.434" v="1091" actId="1076"/>
          <ac:picMkLst>
            <pc:docMk/>
            <pc:sldMk cId="1207744862" sldId="2799"/>
            <ac:picMk id="2" creationId="{602B4BAB-355E-D7E3-6DA3-06618926867A}"/>
          </ac:picMkLst>
        </pc:picChg>
      </pc:sldChg>
      <pc:sldChg chg="addSp modSp mod">
        <pc:chgData name="Helen Price" userId="c3a81b53-395c-4879-a902-b87018e50efb" providerId="ADAL" clId="{DBDA6A7B-4BF1-4CB8-903F-26B21570EB81}" dt="2024-07-16T14:42:58.410" v="1099" actId="1076"/>
        <pc:sldMkLst>
          <pc:docMk/>
          <pc:sldMk cId="2074768784" sldId="2801"/>
        </pc:sldMkLst>
        <pc:spChg chg="mod">
          <ac:chgData name="Helen Price" userId="c3a81b53-395c-4879-a902-b87018e50efb" providerId="ADAL" clId="{DBDA6A7B-4BF1-4CB8-903F-26B21570EB81}" dt="2024-07-16T14:42:53.300" v="1098" actId="404"/>
          <ac:spMkLst>
            <pc:docMk/>
            <pc:sldMk cId="2074768784" sldId="2801"/>
            <ac:spMk id="2" creationId="{97D1C904-AB99-0E77-4F36-0EA6AC2FE2B2}"/>
          </ac:spMkLst>
        </pc:spChg>
        <pc:spChg chg="mod">
          <ac:chgData name="Helen Price" userId="c3a81b53-395c-4879-a902-b87018e50efb" providerId="ADAL" clId="{DBDA6A7B-4BF1-4CB8-903F-26B21570EB81}" dt="2024-07-11T12:53:48.200" v="628" actId="1076"/>
          <ac:spMkLst>
            <pc:docMk/>
            <pc:sldMk cId="2074768784" sldId="2801"/>
            <ac:spMk id="3" creationId="{5DC86AF5-E777-DA4E-EF0F-C292CA93D9D7}"/>
          </ac:spMkLst>
        </pc:spChg>
        <pc:spChg chg="add mod">
          <ac:chgData name="Helen Price" userId="c3a81b53-395c-4879-a902-b87018e50efb" providerId="ADAL" clId="{DBDA6A7B-4BF1-4CB8-903F-26B21570EB81}" dt="2024-07-11T13:26:18.354" v="849" actId="1076"/>
          <ac:spMkLst>
            <pc:docMk/>
            <pc:sldMk cId="2074768784" sldId="2801"/>
            <ac:spMk id="4" creationId="{65775AD0-B888-E7BC-FD3C-44D10AAB34C8}"/>
          </ac:spMkLst>
        </pc:spChg>
        <pc:picChg chg="add mod">
          <ac:chgData name="Helen Price" userId="c3a81b53-395c-4879-a902-b87018e50efb" providerId="ADAL" clId="{DBDA6A7B-4BF1-4CB8-903F-26B21570EB81}" dt="2024-07-16T14:42:58.410" v="1099" actId="1076"/>
          <ac:picMkLst>
            <pc:docMk/>
            <pc:sldMk cId="2074768784" sldId="2801"/>
            <ac:picMk id="5" creationId="{C9DEFC80-FB19-F2EA-C15B-99B088F6864A}"/>
          </ac:picMkLst>
        </pc:picChg>
      </pc:sldChg>
      <pc:sldChg chg="addSp modSp mod">
        <pc:chgData name="Helen Price" userId="c3a81b53-395c-4879-a902-b87018e50efb" providerId="ADAL" clId="{DBDA6A7B-4BF1-4CB8-903F-26B21570EB81}" dt="2024-07-16T14:42:04.770" v="1085" actId="1076"/>
        <pc:sldMkLst>
          <pc:docMk/>
          <pc:sldMk cId="711618411" sldId="2802"/>
        </pc:sldMkLst>
        <pc:spChg chg="mod">
          <ac:chgData name="Helen Price" userId="c3a81b53-395c-4879-a902-b87018e50efb" providerId="ADAL" clId="{DBDA6A7B-4BF1-4CB8-903F-26B21570EB81}" dt="2024-07-11T14:46:58.937" v="1000" actId="20577"/>
          <ac:spMkLst>
            <pc:docMk/>
            <pc:sldMk cId="711618411" sldId="2802"/>
            <ac:spMk id="3" creationId="{70222C3E-74BD-5866-D32C-7019716583F9}"/>
          </ac:spMkLst>
        </pc:spChg>
        <pc:spChg chg="mod">
          <ac:chgData name="Helen Price" userId="c3a81b53-395c-4879-a902-b87018e50efb" providerId="ADAL" clId="{DBDA6A7B-4BF1-4CB8-903F-26B21570EB81}" dt="2024-07-11T12:27:39.732" v="117" actId="20577"/>
          <ac:spMkLst>
            <pc:docMk/>
            <pc:sldMk cId="711618411" sldId="2802"/>
            <ac:spMk id="5" creationId="{6A5A44C7-69A1-1999-4D1D-E75001590E9F}"/>
          </ac:spMkLst>
        </pc:spChg>
        <pc:picChg chg="add mod">
          <ac:chgData name="Helen Price" userId="c3a81b53-395c-4879-a902-b87018e50efb" providerId="ADAL" clId="{DBDA6A7B-4BF1-4CB8-903F-26B21570EB81}" dt="2024-07-16T14:42:04.770" v="1085" actId="1076"/>
          <ac:picMkLst>
            <pc:docMk/>
            <pc:sldMk cId="711618411" sldId="2802"/>
            <ac:picMk id="2" creationId="{386A60B9-410F-84B7-2546-C385ABD661E2}"/>
          </ac:picMkLst>
        </pc:picChg>
      </pc:sldChg>
      <pc:sldChg chg="addSp modSp add mod">
        <pc:chgData name="Helen Price" userId="c3a81b53-395c-4879-a902-b87018e50efb" providerId="ADAL" clId="{DBDA6A7B-4BF1-4CB8-903F-26B21570EB81}" dt="2024-07-16T14:43:23.798" v="1103" actId="1076"/>
        <pc:sldMkLst>
          <pc:docMk/>
          <pc:sldMk cId="207438435" sldId="2803"/>
        </pc:sldMkLst>
        <pc:spChg chg="mod">
          <ac:chgData name="Helen Price" userId="c3a81b53-395c-4879-a902-b87018e50efb" providerId="ADAL" clId="{DBDA6A7B-4BF1-4CB8-903F-26B21570EB81}" dt="2024-07-11T12:55:20.333" v="761" actId="20577"/>
          <ac:spMkLst>
            <pc:docMk/>
            <pc:sldMk cId="207438435" sldId="2803"/>
            <ac:spMk id="3" creationId="{5DC86AF5-E777-DA4E-EF0F-C292CA93D9D7}"/>
          </ac:spMkLst>
        </pc:spChg>
        <pc:picChg chg="add mod">
          <ac:chgData name="Helen Price" userId="c3a81b53-395c-4879-a902-b87018e50efb" providerId="ADAL" clId="{DBDA6A7B-4BF1-4CB8-903F-26B21570EB81}" dt="2024-07-16T14:43:23.798" v="1103" actId="1076"/>
          <ac:picMkLst>
            <pc:docMk/>
            <pc:sldMk cId="207438435" sldId="2803"/>
            <ac:picMk id="4" creationId="{86C39E6E-784E-F838-1531-3A31FF18D471}"/>
          </ac:picMkLst>
        </pc:picChg>
      </pc:sldChg>
      <pc:sldChg chg="addSp modSp add mod">
        <pc:chgData name="Helen Price" userId="c3a81b53-395c-4879-a902-b87018e50efb" providerId="ADAL" clId="{DBDA6A7B-4BF1-4CB8-903F-26B21570EB81}" dt="2024-07-16T14:43:43.078" v="1109" actId="1076"/>
        <pc:sldMkLst>
          <pc:docMk/>
          <pc:sldMk cId="2957200880" sldId="2804"/>
        </pc:sldMkLst>
        <pc:spChg chg="mod">
          <ac:chgData name="Helen Price" userId="c3a81b53-395c-4879-a902-b87018e50efb" providerId="ADAL" clId="{DBDA6A7B-4BF1-4CB8-903F-26B21570EB81}" dt="2024-07-11T12:54:42.981" v="654" actId="20577"/>
          <ac:spMkLst>
            <pc:docMk/>
            <pc:sldMk cId="2957200880" sldId="2804"/>
            <ac:spMk id="2" creationId="{97D1C904-AB99-0E77-4F36-0EA6AC2FE2B2}"/>
          </ac:spMkLst>
        </pc:spChg>
        <pc:spChg chg="mod">
          <ac:chgData name="Helen Price" userId="c3a81b53-395c-4879-a902-b87018e50efb" providerId="ADAL" clId="{DBDA6A7B-4BF1-4CB8-903F-26B21570EB81}" dt="2024-07-11T13:01:59.269" v="789" actId="1076"/>
          <ac:spMkLst>
            <pc:docMk/>
            <pc:sldMk cId="2957200880" sldId="2804"/>
            <ac:spMk id="3" creationId="{5DC86AF5-E777-DA4E-EF0F-C292CA93D9D7}"/>
          </ac:spMkLst>
        </pc:spChg>
        <pc:picChg chg="add mod">
          <ac:chgData name="Helen Price" userId="c3a81b53-395c-4879-a902-b87018e50efb" providerId="ADAL" clId="{DBDA6A7B-4BF1-4CB8-903F-26B21570EB81}" dt="2024-07-16T14:43:43.078" v="1109" actId="1076"/>
          <ac:picMkLst>
            <pc:docMk/>
            <pc:sldMk cId="2957200880" sldId="2804"/>
            <ac:picMk id="4" creationId="{E0B9B25E-A64D-57D4-B847-2698A3B95194}"/>
          </ac:picMkLst>
        </pc:picChg>
      </pc:sldChg>
      <pc:sldChg chg="addSp delSp modSp add mod">
        <pc:chgData name="Helen Price" userId="c3a81b53-395c-4879-a902-b87018e50efb" providerId="ADAL" clId="{DBDA6A7B-4BF1-4CB8-903F-26B21570EB81}" dt="2024-07-16T14:43:34.307" v="1106" actId="1076"/>
        <pc:sldMkLst>
          <pc:docMk/>
          <pc:sldMk cId="769951176" sldId="2805"/>
        </pc:sldMkLst>
        <pc:spChg chg="del mod">
          <ac:chgData name="Helen Price" userId="c3a81b53-395c-4879-a902-b87018e50efb" providerId="ADAL" clId="{DBDA6A7B-4BF1-4CB8-903F-26B21570EB81}" dt="2024-07-15T14:07:36.803" v="1003" actId="478"/>
          <ac:spMkLst>
            <pc:docMk/>
            <pc:sldMk cId="769951176" sldId="2805"/>
            <ac:spMk id="3" creationId="{5DC86AF5-E777-DA4E-EF0F-C292CA93D9D7}"/>
          </ac:spMkLst>
        </pc:spChg>
        <pc:picChg chg="add mod">
          <ac:chgData name="Helen Price" userId="c3a81b53-395c-4879-a902-b87018e50efb" providerId="ADAL" clId="{DBDA6A7B-4BF1-4CB8-903F-26B21570EB81}" dt="2024-07-16T14:43:34.307" v="1106" actId="1076"/>
          <ac:picMkLst>
            <pc:docMk/>
            <pc:sldMk cId="769951176" sldId="2805"/>
            <ac:picMk id="3" creationId="{1AFA1EFF-4841-9066-51E6-03E89B87BC89}"/>
          </ac:picMkLst>
        </pc:picChg>
        <pc:picChg chg="add mod">
          <ac:chgData name="Helen Price" userId="c3a81b53-395c-4879-a902-b87018e50efb" providerId="ADAL" clId="{DBDA6A7B-4BF1-4CB8-903F-26B21570EB81}" dt="2024-07-15T14:22:56.969" v="1011" actId="1076"/>
          <ac:picMkLst>
            <pc:docMk/>
            <pc:sldMk cId="769951176" sldId="2805"/>
            <ac:picMk id="5" creationId="{CF728735-2226-C418-DE23-60C173FB414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6A58C4-5DD1-AF3E-E883-C589012DEC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532000-03FE-8A07-54D0-7094E1B3C4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5F61E-0FA8-45A3-84C8-1F83D16CA3FE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177AA7-B13F-348F-8BD6-BC153A8C36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5CEDA2-8AEE-20D3-C2B2-6BBDD49CA9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1320D-BF4A-4886-8484-7390BDA26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1977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F8877D-2E8F-4777-810C-CAC9035C1098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FFEB7-700A-4F60-8755-99A34188EF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576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D22307-CF76-BE44-B985-5CB061AAD2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970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D22307-CF76-BE44-B985-5CB061AAD2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487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472D8-6B30-4CC1-B7F1-1B47BD659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0BBECD-42D6-4D64-8B3E-558F14104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965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C0FF9-EA86-47C3-8C87-B78B6E1D5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69D750-4E47-44EA-A107-3F38F658F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808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4430CE-85F2-4F1A-A9E0-74CA046C85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999FFA-ED87-4B09-B4DE-FAD7834ED1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966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62DC0-F746-427B-AC09-9A4D6A231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57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066DE-13DB-47BF-817E-D1DA008D9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CD695-83A0-4C3E-AE1F-BA8D83946E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362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289C4-F13F-42C3-8DD5-8F52FFBFA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8E15A-E711-46ED-8328-047D1F7B5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266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A1EFF-7541-44CB-8A00-4595A31D7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A615E-B6C1-495D-BAA2-631407EBC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5293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BC1BE-CCA5-4865-B5DD-79BB39399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BE5C4-A7CD-48D3-A494-72CB8CEBC5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55746B-C846-4CCE-9E82-9B41DB2BC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9BFF32-8868-4F80-B621-4FC26DA0B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4CD2C-9311-47D5-9693-63758B5E0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F5AC4-EB70-4333-9065-21B43C9E6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01A23-78F1-4C5D-9031-D51EF940C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513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7A79-F394-4822-B9D7-1AE20334A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F808AD-9FC4-4DFB-A4C8-357FFB48D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22376-A475-4065-863B-BD40ACEF2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FCAE6E-8CD8-4398-9D67-28934AA630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89E03E-12D4-4BBF-9447-2CFC337BA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5DD895-C543-41A7-A62B-59B7EB960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842605-8F3C-493D-A71C-3F28BB590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BE34D2-C1E1-433D-9F8B-ABC65962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01A23-78F1-4C5D-9031-D51EF940C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396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EFBAD-310A-4346-BA07-DBC33C91B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580DCA-A175-404B-B975-1C430C29D2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2B6DC-54DD-4946-BED5-413965899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5C921E-E7DA-47C6-86CC-C149576BF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01A23-78F1-4C5D-9031-D51EF940C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449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F5E8E2-84E2-42CB-B375-20530A4921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6408BB-8806-4DC9-93B1-DA574C04B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5A94D-268E-4F64-90BE-7AD64527C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01A23-78F1-4C5D-9031-D51EF940C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5C378-FFB0-40C7-AC7F-46CBA46B7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30BE4-5726-43CD-8EAC-C3684A5FA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943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64410-1F65-4BC6-B0AD-392BDB50E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4C1AD-AD49-42F3-8727-5D62E5395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E25F3-C741-4EA0-A9C0-728877CCA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F41274-6D25-45A6-A62D-257F88B858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737B9F-1C57-4D10-B226-06149C56D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18E9D0-8FD1-4C98-B88D-14C994C36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01A23-78F1-4C5D-9031-D51EF940C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835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12371-3E88-46DE-AB49-0A3CA07F7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1761E8-1720-443E-9C72-411EAA969A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F1F365-7DA7-4376-AABF-4A5629E95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99C50-F6A6-4015-9882-4BE28B9E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6FB11A-07ED-484D-B885-B5BDE20D5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92B72-E7DA-4379-B0BB-8A4A80047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01A23-78F1-4C5D-9031-D51EF940C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710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8E264-E373-4915-B2F2-C1E4DD891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DFD0F0-4B38-4D43-ACF1-1E09FF20BD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E79C3-B9CC-4DD9-AA35-E4A82559F9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8F349-09BA-4A6A-814D-0A4D0F7E9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88B79-55C6-41F0-BB08-BE4B677C8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01A23-78F1-4C5D-9031-D51EF940C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545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EECE9A-AED8-4F15-9F92-3ECFD78CAD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93E325-431F-4012-839E-3737556E84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47B21-92BF-47E3-BEAA-A845682017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49B54-33CD-4945-A9DC-735AEF93B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FF4E4-C67A-4F44-A280-5DB38F4DF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01A23-78F1-4C5D-9031-D51EF940C6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3103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3D95-F022-4ADA-8E66-AD28CD6171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42F5FF-8560-4AF2-889A-2C6A0E706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5F4CA-31EA-4511-815F-2AF77007B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A85B7-87A3-41DD-8CE2-9608E72A2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92F39-41DF-4E9F-9C11-FC790F42D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1704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E7C07-7128-4D73-B803-FC9AD720C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F6BD9-E919-4E75-A6EA-4EF927F11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2CF74-9A29-4A85-8EDF-DD34FB24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3435E-88ED-4070-91EC-DDC95E049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699E2-822B-4FDF-853D-998C3E105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660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8F126-3B01-4689-AA00-3F3BE7880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2C797-804C-45FC-84B4-A53F20E1E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B6E50-4656-4C91-AF0D-CF5319168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7537B-9E88-4EB8-9BD8-EA6060E52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1DAB3-0061-4B14-89F7-B0D4B9DC7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5064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A5565-A960-49FA-AC33-4D0CD8819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EB739-5370-4BD0-B740-86FCA5D96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A6FF1F-15D6-46BF-B265-421568330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FBA50E-2157-400D-A166-6ACB09B8C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E80B29-E737-4D43-A913-EDBACC6D4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41E21-0A5B-4FA7-8A01-63B8EDAA0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7133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2075-F6B9-440E-B153-F7B1ACE8A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42612-6E15-45F9-98F4-8F3D52B96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052A50-3581-41F1-9473-64E1625BF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19F1D-692A-4A64-A344-B0AA080B8D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F043CD-8515-4CD0-868A-177EDDC183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B86EA4-DD37-4F0F-BE10-D1799FC72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F79D9E-1A1A-408A-92D4-4E78C554B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D7E9F6-8C1A-48FE-807E-3B68E9910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774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7DC1F-03AA-4831-8721-CDD22A04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96BDFA-ECEA-43CF-BC5F-FCFACAE7F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80F4FB-B6B2-49A3-A0C7-C88DB2895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C561D-EBE7-4563-9FDC-2092667E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14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530FC-A99D-47DD-98CE-FF660D70F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C953E3-0050-4FCB-8324-D06B3A4A9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23356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662841-241A-4BC1-93F0-8D1B9818E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3BAEE3-A9AF-4948-B287-6D8621A55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04343-A4FC-473D-A6EE-E2C1AF99A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5080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E3EFF-EA51-4829-B6D4-187895978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86950-DE4F-41CB-AAB6-4FB099976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CC618-47FB-4F34-B389-1959E04D2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F0046-4B91-4DD6-931A-7D9C5C914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14668F-0938-4576-8ED8-148F05E35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FBD41A-84B7-4C87-AD5F-2FAC4AB22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3216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FF80B-1C07-44A6-90C7-0EF6D1AAE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3E7336-D9F6-4D64-A1F7-2986AFF4D6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CBD4DB-1026-481D-8E76-652EA6FE45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248224-EE02-45DD-BDF6-365A7187C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B58846-3A53-430F-9378-6D957927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6AF600-5337-4C81-B316-12E092BEE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207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8B021-5AD0-4486-AD18-03180563A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2317AB-E7AE-47CC-8F82-9A39C854B6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E2E52-0C01-482A-8DC3-EBF7B267D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FAF41-6C19-41D3-A938-F9512A6B0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57E4A-47E1-4424-A634-E435C34B1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2314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0DBA83-0806-4D8F-9D40-1647F2E052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6B28-B062-4787-88AF-1A8FE44CF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0350B-3EC1-4034-92D1-CBBE4853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C43D1-DBAE-448C-9EAF-B79A99020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1B02CC-CDA1-4C25-8BEE-44FBD554B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172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BA0E6-5A7F-F049-B40E-49C8B6497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EDC4C-C444-7246-BA03-A14B34DBB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63902-FAE7-654E-9797-EF652BC1A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07AB0-09EF-5F44-A6A4-0F0E7146F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E99B7-91A9-8442-85F8-EF4FC17D7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4428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5E1F9-FF7B-7A47-B515-2C82A6581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4A515-71B6-934A-975B-AA0EDCBC2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C85AC-D0D9-7243-872A-5AE8E2B85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ED9E5-9359-174B-87E3-C51594B0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323EC-ADF0-4E4E-99F4-B8D53E595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027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5F6A8-6A56-4E46-88D1-D6E0C7B1F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2B86C-A2C6-CD47-83E5-BC23DEED1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3B7B0-A44A-3A49-8E5E-855814900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2A979-2891-544D-B253-67AD1EBA1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B6B4D-E241-2D47-BA89-D8FBEC57F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5506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EE424-9DE9-7643-B19E-F37AECA95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A6070-ADD0-2844-9CCB-A02137236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508548-B122-D647-AF56-2CFAD6736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D3B079-3817-9B48-B81B-0C016A674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290AEE-F26F-CB4C-81FC-C7B283270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F6E98A-D250-EA4D-999E-090AFBDFD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25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A53A0-B6D3-9747-8C4A-D2523449F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D1F97-9199-984E-8B90-FF0602640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198A4-0D26-C347-AD19-39E5688DD3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6052E5-D92A-194E-A92D-FCB48451DB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47CF70-3A38-4741-ACB3-DBCBEA8A67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AEB61A-51BC-F84C-B1E8-524A64635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34E8D7-2271-5043-9B0D-1C948112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810F60-8DE2-1148-9C2A-0E0309BF9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23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49B9A-DFB1-43E3-9218-586D032FC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9E51D-21FC-48D4-8D0D-6446183480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34926-0D6E-45C4-A28D-CB3B7CF3E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3009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90EB9-1060-244B-A723-E612B1458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F6E11-91D2-2344-A1FD-DFA0558E3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0A8DA5-B518-6947-9EFA-B3026FAE7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F36E05-44AC-E340-8E76-5A4C38E35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468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903C8E-7327-0241-9418-AA95B7E3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DF8369-3DA4-A645-986D-E71CB2F02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23DB5-EEF7-5B48-B917-158EF040A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091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9914B-0A25-BF4F-92FD-21E6CA685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114E0-C361-E249-AB98-52490017F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1F5E37-A3D1-3540-A493-DA4E7CBBC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DAC6C-9DE2-5E48-A026-568BDB3D4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AFD311-F93B-5842-A2E6-9025B54E1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02EA98-6874-C147-93D5-AF93E82E8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512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04C1A-2E7B-0246-BC73-69631E0C9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A1E35D-5393-504E-B323-FB4A4EA8A0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D1FA8D-8DD6-9A41-B578-6A4939493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78FA9-DA38-D544-AB4A-EECBE07D8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B55FE7-8E42-8B46-B2A6-6C6B37140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C71D3-C73A-E84B-935A-7F6E7AA83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134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D7328-52CC-4B4C-8F8D-B8A785B3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9EE997-E935-E940-B42D-3B92C426C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9DC35-54FC-3145-ACCD-26914E4B0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3F4DB-F811-6E49-9B37-3CA3948EC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437E7-5ABA-C84E-8726-72E7E6FB9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507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9CC2DD-E1B5-2A48-AB47-ACCA95E50A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BDAA5F-70AD-7C47-9508-3E41D2ABE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01D9D-D731-394A-9B29-47CF7A039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A4532-3978-A840-A23B-5F60A0CF3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F533D9-DCF9-184D-A7CD-6B2B1BD7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0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6AFD8-9285-4665-8D93-8AC3623C1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A59976-3AEA-4534-A35F-D29BCA646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69009C-937E-4F59-8E9E-2E4756827B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A99F31-B54E-4CFE-9DE8-20BF4F55A9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E9DEE1-E2AC-47A0-9A43-A33F1C97AE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859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66D7-0CCC-46DF-A16D-863CA8F01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20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EB6267F-2D27-48F6-AE83-6F531CBB6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7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DF3B1-A57A-4D16-A25B-A3D478E45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EA475-7910-4CEC-8479-37E67B280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15A0E3-60D9-41AA-9CCD-DA1772495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120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B8625-94E2-4518-BD50-B38E8665A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84AB88-0789-446F-AC28-15CD024A6F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6B451F-A421-4B4D-AAF5-F6878EC8D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6222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AFF8EC-13FE-493B-8354-B55B61960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1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DBF767-91B1-42EB-A5E1-C350B0063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7088"/>
            <a:ext cx="10515600" cy="4079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332B94-4726-4690-BECF-82C6A9A0C19F}"/>
              </a:ext>
            </a:extLst>
          </p:cNvPr>
          <p:cNvPicPr/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09460" cy="8489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2ED91C-D3E1-41FF-8A31-73EFD7ED0374}"/>
              </a:ext>
            </a:extLst>
          </p:cNvPr>
          <p:cNvPicPr/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38775"/>
            <a:ext cx="11487150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52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9C08C9-B898-4672-AA2A-187B83541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A211B-C20A-40C4-944B-1B8C79479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56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7A9D2F-2D88-4807-83DA-08786C860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02CB8C-4859-4ED8-B2A5-F8B8F4AD7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06789-4E08-494A-AB48-133C319D9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F74C0-6030-43BF-AEBE-1AAFB442F9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1E4E1-5A0F-4E8A-99D5-A1B098764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FBAD3-95F4-4CEC-A41A-C52A25D6D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38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A25C20-2F4D-A44E-8D31-DCDDA5E2E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7E554A-E83E-B24A-8DA1-677789151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69075-2C15-A549-B66B-36E27E6BF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F9519-FC3A-3449-8DD8-9130ECC185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7C793-0BCF-1644-9F9C-F0FE6E1EE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866E4-82CE-0F45-89A1-199BE4DEA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2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289C7-E113-BD42-A204-10F2EF48D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2958" y="3940720"/>
            <a:ext cx="9144000" cy="2387600"/>
          </a:xfrm>
        </p:spPr>
        <p:txBody>
          <a:bodyPr>
            <a:normAutofit/>
          </a:bodyPr>
          <a:lstStyle/>
          <a:p>
            <a:pPr algn="l">
              <a:lnSpc>
                <a:spcPts val="4200"/>
              </a:lnSpc>
            </a:pPr>
            <a: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Safeguarding</a:t>
            </a:r>
            <a:b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381D2C5-D541-8542-B23B-AF75EB1621A7}"/>
              </a:ext>
            </a:extLst>
          </p:cNvPr>
          <p:cNvSpPr/>
          <p:nvPr/>
        </p:nvSpPr>
        <p:spPr>
          <a:xfrm>
            <a:off x="-584391" y="1531928"/>
            <a:ext cx="7157071" cy="2770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E73919C3-AF5A-6741-BD1B-590530251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73" y="1531929"/>
            <a:ext cx="4923699" cy="277070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14BCD-8E7D-3469-7643-45726462A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2C0696-227F-427D-AF97-08BF37C0A3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00" t="11593" r="50000" b="13478"/>
          <a:stretch/>
        </p:blipFill>
        <p:spPr>
          <a:xfrm>
            <a:off x="8654227" y="1668758"/>
            <a:ext cx="2655946" cy="2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26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1C904-AB99-0E77-4F36-0EA6AC2FE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Data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86AF5-E777-DA4E-EF0F-C292CA93D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8131"/>
            <a:ext cx="10515600" cy="3457990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rgbClr val="002060"/>
                </a:solidFill>
              </a:rPr>
              <a:t>Improve our vision across the sport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Safeguarding at club / county level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The slippery slope…</a:t>
            </a: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Let ESMBA know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B9B25E-A64D-57D4-B847-2698A3B951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11593" r="50000" b="13478"/>
          <a:stretch/>
        </p:blipFill>
        <p:spPr>
          <a:xfrm>
            <a:off x="10028583" y="95515"/>
            <a:ext cx="1858060" cy="184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00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321B252-A2C5-4E2F-9DA8-F25C28695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649" y="212724"/>
            <a:ext cx="5991225" cy="1387475"/>
          </a:xfrm>
        </p:spPr>
        <p:txBody>
          <a:bodyPr>
            <a:normAutofit/>
          </a:bodyPr>
          <a:lstStyle/>
          <a:p>
            <a:pPr algn="ctr"/>
            <a:r>
              <a:rPr lang="en-GB" b="1" u="sng" dirty="0">
                <a:solidFill>
                  <a:srgbClr val="1332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Abuse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3B5E5B-CE16-8363-38B2-B90355AF7019}"/>
              </a:ext>
            </a:extLst>
          </p:cNvPr>
          <p:cNvSpPr txBox="1"/>
          <p:nvPr/>
        </p:nvSpPr>
        <p:spPr>
          <a:xfrm>
            <a:off x="1209673" y="1600199"/>
            <a:ext cx="940117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0" i="0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Financial abuse is the </a:t>
            </a:r>
            <a:r>
              <a:rPr lang="en-GB" sz="2800" b="1" i="0" dirty="0">
                <a:solidFill>
                  <a:schemeClr val="accent1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mistreatment of someone in terms of their money or assets</a:t>
            </a:r>
            <a:r>
              <a:rPr lang="en-GB" sz="2800" b="0" i="0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, such as their property (Age UK)</a:t>
            </a: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Adults at risk of scams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Members at risk from other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Talk to others</a:t>
            </a:r>
          </a:p>
          <a:p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21A84C-28B8-BEF2-7B90-558E96E937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11593" r="50000" b="13478"/>
          <a:stretch/>
        </p:blipFill>
        <p:spPr>
          <a:xfrm>
            <a:off x="10008704" y="0"/>
            <a:ext cx="1792296" cy="177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56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289C7-E113-BD42-A204-10F2EF48D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2836" y="4808330"/>
            <a:ext cx="9144000" cy="2387600"/>
          </a:xfrm>
        </p:spPr>
        <p:txBody>
          <a:bodyPr>
            <a:normAutofit fontScale="90000"/>
          </a:bodyPr>
          <a:lstStyle/>
          <a:p>
            <a:pPr algn="l">
              <a:lnSpc>
                <a:spcPts val="4200"/>
              </a:lnSpc>
            </a:pPr>
            <a: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Leaflets – by the door. Will also be distributed to county</a:t>
            </a:r>
            <a:b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Questions?</a:t>
            </a:r>
            <a:b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381D2C5-D541-8542-B23B-AF75EB1621A7}"/>
              </a:ext>
            </a:extLst>
          </p:cNvPr>
          <p:cNvSpPr/>
          <p:nvPr/>
        </p:nvSpPr>
        <p:spPr>
          <a:xfrm>
            <a:off x="-584391" y="1531928"/>
            <a:ext cx="7157071" cy="2770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E73919C3-AF5A-6741-BD1B-590530251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73" y="1531929"/>
            <a:ext cx="4923699" cy="277070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02224-B0C8-1CA5-916C-982D113E8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866E4-82CE-0F45-89A1-199BE4DEAC4A}" type="slidenum">
              <a:rPr lang="en-US" smtClean="0"/>
              <a:t>12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85D889-1E85-9F98-97CE-C8C8FBC7E6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00" t="11593" r="50000" b="13478"/>
          <a:stretch/>
        </p:blipFill>
        <p:spPr>
          <a:xfrm>
            <a:off x="8296419" y="1631535"/>
            <a:ext cx="2655946" cy="2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3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222C3E-74BD-5866-D32C-7019716583F9}"/>
              </a:ext>
            </a:extLst>
          </p:cNvPr>
          <p:cNvSpPr txBox="1"/>
          <p:nvPr/>
        </p:nvSpPr>
        <p:spPr>
          <a:xfrm>
            <a:off x="1019175" y="1724025"/>
            <a:ext cx="1064895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Overview of the BDA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Safeguarding Officers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New leaflet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My Concern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Data Collection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Financial abuse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5A44C7-69A1-1999-4D1D-E75001590E9F}"/>
              </a:ext>
            </a:extLst>
          </p:cNvPr>
          <p:cNvSpPr txBox="1"/>
          <p:nvPr/>
        </p:nvSpPr>
        <p:spPr>
          <a:xfrm>
            <a:off x="3048000" y="52816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u="sng">
                <a:solidFill>
                  <a:schemeClr val="accent1">
                    <a:lumMod val="50000"/>
                  </a:schemeClr>
                </a:solidFill>
              </a:rPr>
              <a:t>SAFEGUARDING – aim of today</a:t>
            </a:r>
            <a:endParaRPr lang="en-GB" sz="32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6964E8-FD12-0AEA-E929-8124825ED0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11593" r="50000" b="13478"/>
          <a:stretch/>
        </p:blipFill>
        <p:spPr>
          <a:xfrm>
            <a:off x="9144000" y="407090"/>
            <a:ext cx="2655946" cy="2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2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222C3E-74BD-5866-D32C-7019716583F9}"/>
              </a:ext>
            </a:extLst>
          </p:cNvPr>
          <p:cNvSpPr txBox="1"/>
          <p:nvPr/>
        </p:nvSpPr>
        <p:spPr>
          <a:xfrm>
            <a:off x="1019175" y="1724025"/>
            <a:ext cx="1064895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 b="0" i="0" dirty="0">
              <a:solidFill>
                <a:srgbClr val="002060"/>
              </a:solidFill>
              <a:effectLst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0" i="0" dirty="0">
                <a:solidFill>
                  <a:srgbClr val="002060"/>
                </a:solidFill>
                <a:effectLst/>
              </a:rPr>
              <a:t>Supportive alliance for Bowls NGB’s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</a:rPr>
              <a:t>Case 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0" i="0" dirty="0">
                <a:solidFill>
                  <a:srgbClr val="002060"/>
                </a:solidFill>
                <a:effectLst/>
              </a:rPr>
              <a:t>Steering 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</a:rPr>
              <a:t>Policies and procedures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0" i="0" dirty="0">
                <a:solidFill>
                  <a:srgbClr val="002060"/>
                </a:solidFill>
                <a:effectLst/>
              </a:rPr>
              <a:t>Strategic </a:t>
            </a:r>
            <a:r>
              <a:rPr lang="en-GB" sz="2800" b="0" i="0">
                <a:solidFill>
                  <a:srgbClr val="002060"/>
                </a:solidFill>
                <a:effectLst/>
              </a:rPr>
              <a:t>and operational</a:t>
            </a:r>
            <a:endParaRPr lang="en-GB" sz="2800" b="0" i="0" dirty="0">
              <a:solidFill>
                <a:srgbClr val="002060"/>
              </a:solidFill>
              <a:effectLst/>
            </a:endParaRPr>
          </a:p>
          <a:p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5A44C7-69A1-1999-4D1D-E75001590E9F}"/>
              </a:ext>
            </a:extLst>
          </p:cNvPr>
          <p:cNvSpPr txBox="1"/>
          <p:nvPr/>
        </p:nvSpPr>
        <p:spPr>
          <a:xfrm>
            <a:off x="3048000" y="52816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u="sng" dirty="0">
                <a:solidFill>
                  <a:schemeClr val="accent1">
                    <a:lumMod val="50000"/>
                  </a:schemeClr>
                </a:solidFill>
              </a:rPr>
              <a:t>Bowls Development Alliance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6A60B9-410F-84B7-2546-C385ABD661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11593" r="50000" b="13478"/>
          <a:stretch/>
        </p:blipFill>
        <p:spPr>
          <a:xfrm>
            <a:off x="9012179" y="0"/>
            <a:ext cx="2655946" cy="2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618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EDB33-F7DE-5B92-BD97-D6F87B234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F105418-966F-3552-13A5-742A58B6C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63" y="358013"/>
            <a:ext cx="9591674" cy="714375"/>
          </a:xfrm>
        </p:spPr>
        <p:txBody>
          <a:bodyPr>
            <a:normAutofit/>
          </a:bodyPr>
          <a:lstStyle/>
          <a:p>
            <a:pPr algn="ctr"/>
            <a:r>
              <a:rPr lang="en-GB" sz="4000" b="1" u="sng" dirty="0">
                <a:solidFill>
                  <a:srgbClr val="1332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SAFEGUARDING OFFICERS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43CBF5-F89C-C66E-18BF-7B6BA4985B81}"/>
              </a:ext>
            </a:extLst>
          </p:cNvPr>
          <p:cNvSpPr txBox="1"/>
          <p:nvPr/>
        </p:nvSpPr>
        <p:spPr>
          <a:xfrm>
            <a:off x="883920" y="962482"/>
            <a:ext cx="8646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1332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37B7F6-C194-6BDF-B38F-E5322EF9195A}"/>
              </a:ext>
            </a:extLst>
          </p:cNvPr>
          <p:cNvSpPr txBox="1"/>
          <p:nvPr/>
        </p:nvSpPr>
        <p:spPr>
          <a:xfrm>
            <a:off x="1028700" y="1936283"/>
            <a:ext cx="808672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2028 deadline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Trained and confident</a:t>
            </a:r>
          </a:p>
          <a:p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F5495E-55AD-72FD-C75C-A850FF6760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11593" r="50000" b="13478"/>
          <a:stretch/>
        </p:blipFill>
        <p:spPr>
          <a:xfrm>
            <a:off x="8654227" y="1668758"/>
            <a:ext cx="2655946" cy="2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74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B83A5-8F01-CA2F-3955-3656D5501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6660BC-C6A6-228B-4643-342B8E9E118B}"/>
              </a:ext>
            </a:extLst>
          </p:cNvPr>
          <p:cNvSpPr txBox="1"/>
          <p:nvPr/>
        </p:nvSpPr>
        <p:spPr>
          <a:xfrm>
            <a:off x="771525" y="1228397"/>
            <a:ext cx="1064895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rgbClr val="002060"/>
                </a:solidFill>
                <a:effectLst/>
              </a:rPr>
              <a:t>Safeguarding means protecting a citizen’s health, wellbeing and human rights; enabling them to live free from harm, abuse and neglect. It is an integral part of providing high-quality health care.  Safeguarding children, young people and adults is a collective responsibility (NHS)</a:t>
            </a:r>
          </a:p>
          <a:p>
            <a:endParaRPr lang="en-GB" sz="3200" b="0" i="0" dirty="0">
              <a:solidFill>
                <a:srgbClr val="002060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Sport England – duty of care to members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Whyte review.</a:t>
            </a:r>
          </a:p>
          <a:p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31A4FA-7DDE-AA0C-2BE7-92C3865766DC}"/>
              </a:ext>
            </a:extLst>
          </p:cNvPr>
          <p:cNvSpPr txBox="1"/>
          <p:nvPr/>
        </p:nvSpPr>
        <p:spPr>
          <a:xfrm>
            <a:off x="3048000" y="52816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u="sng" dirty="0">
                <a:solidFill>
                  <a:schemeClr val="accent1">
                    <a:lumMod val="50000"/>
                  </a:schemeClr>
                </a:solidFill>
              </a:rPr>
              <a:t>SAFEGUARDING OFFICERS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2B4BAB-355E-D7E3-6DA3-0661892686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11593" r="50000" b="13478"/>
          <a:stretch/>
        </p:blipFill>
        <p:spPr>
          <a:xfrm>
            <a:off x="10147853" y="20029"/>
            <a:ext cx="1460494" cy="144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744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3E7F402-BAB4-4FE0-AE2B-75269253C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1" y="375623"/>
            <a:ext cx="9591674" cy="714375"/>
          </a:xfrm>
        </p:spPr>
        <p:txBody>
          <a:bodyPr>
            <a:normAutofit/>
          </a:bodyPr>
          <a:lstStyle/>
          <a:p>
            <a:pPr algn="ctr"/>
            <a:r>
              <a:rPr lang="en-GB" sz="4000" b="1" u="sng" dirty="0">
                <a:solidFill>
                  <a:srgbClr val="1332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SAFEGUARDING KEY PRINCIPALS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0E2CB4-F746-4A43-BF7F-1E4288F49C06}"/>
              </a:ext>
            </a:extLst>
          </p:cNvPr>
          <p:cNvSpPr txBox="1"/>
          <p:nvPr/>
        </p:nvSpPr>
        <p:spPr>
          <a:xfrm>
            <a:off x="883920" y="962482"/>
            <a:ext cx="8646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1332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2CFC16-43DC-EB7D-91B0-11E198E4C04F}"/>
              </a:ext>
            </a:extLst>
          </p:cNvPr>
          <p:cNvSpPr txBox="1"/>
          <p:nvPr/>
        </p:nvSpPr>
        <p:spPr>
          <a:xfrm>
            <a:off x="314325" y="1331814"/>
            <a:ext cx="11753849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b="0" i="0" dirty="0">
                <a:effectLst/>
                <a:latin typeface="-apple-system"/>
              </a:rPr>
              <a:t>Empowerment: People being supported and encouraged to make their own decisions and informed consent.</a:t>
            </a:r>
          </a:p>
          <a:p>
            <a:endParaRPr lang="en-GB" sz="2400" b="0" i="0" dirty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0" i="0" dirty="0">
                <a:effectLst/>
                <a:latin typeface="-apple-system"/>
              </a:rPr>
              <a:t>Prevention: It is better to take action before harm occurs.</a:t>
            </a:r>
          </a:p>
          <a:p>
            <a:endParaRPr lang="en-GB" sz="2400" b="0" i="0" dirty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0" i="0" dirty="0">
                <a:effectLst/>
                <a:latin typeface="-apple-system"/>
              </a:rPr>
              <a:t>Proportionality: The least intrusive response appropriate to the risk presented.</a:t>
            </a:r>
          </a:p>
          <a:p>
            <a:endParaRPr lang="en-GB" sz="2400" b="0" i="0" dirty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0" i="0" dirty="0">
                <a:effectLst/>
                <a:latin typeface="-apple-system"/>
              </a:rPr>
              <a:t>Protection: Support and representation for those in greatest need.</a:t>
            </a:r>
          </a:p>
          <a:p>
            <a:endParaRPr lang="en-GB" sz="2400" b="0" i="0" dirty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0" i="0" dirty="0">
                <a:effectLst/>
                <a:latin typeface="-apple-system"/>
              </a:rPr>
              <a:t>Partnership: Local solutions through services working with their communities.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9E8440-60FE-FB74-92D2-DF36A717E0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11593" r="50000" b="13478"/>
          <a:stretch/>
        </p:blipFill>
        <p:spPr>
          <a:xfrm>
            <a:off x="10249095" y="3637721"/>
            <a:ext cx="1742880" cy="172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43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1C904-AB99-0E77-4F36-0EA6AC2FE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852" y="55976"/>
            <a:ext cx="9478618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002060"/>
                </a:solidFill>
              </a:rPr>
              <a:t>How do we create a safe platform?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86AF5-E777-DA4E-EF0F-C292CA93D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844" y="1222513"/>
            <a:ext cx="10290312" cy="4412974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Safeguarding Officers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Constitution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Safer membership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Codes of Conduct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Everyone’s responsibility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75AD0-B888-E7BC-FD3C-44D10AAB34C8}"/>
              </a:ext>
            </a:extLst>
          </p:cNvPr>
          <p:cNvSpPr txBox="1"/>
          <p:nvPr/>
        </p:nvSpPr>
        <p:spPr>
          <a:xfrm>
            <a:off x="7762460" y="2044005"/>
            <a:ext cx="34786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Templates </a:t>
            </a:r>
          </a:p>
          <a:p>
            <a:pPr algn="ctr"/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Club Matters section of ESMBA website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DEFC80-FB19-F2EA-C15B-99B088F686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11593" r="50000" b="13478"/>
          <a:stretch/>
        </p:blipFill>
        <p:spPr>
          <a:xfrm>
            <a:off x="10141273" y="55976"/>
            <a:ext cx="1865197" cy="18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68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1C904-AB99-0E77-4F36-0EA6AC2FE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My Concern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86AF5-E777-DA4E-EF0F-C292CA93D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7089"/>
            <a:ext cx="10515600" cy="317976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Collaborative approach</a:t>
            </a:r>
          </a:p>
          <a:p>
            <a:r>
              <a:rPr lang="en-GB" dirty="0">
                <a:solidFill>
                  <a:srgbClr val="002060"/>
                </a:solidFill>
              </a:rPr>
              <a:t>99 cases</a:t>
            </a:r>
          </a:p>
          <a:p>
            <a:r>
              <a:rPr lang="en-GB" dirty="0">
                <a:solidFill>
                  <a:srgbClr val="002060"/>
                </a:solidFill>
              </a:rPr>
              <a:t>Case themes</a:t>
            </a:r>
          </a:p>
          <a:p>
            <a:r>
              <a:rPr lang="en-GB" dirty="0">
                <a:solidFill>
                  <a:srgbClr val="002060"/>
                </a:solidFill>
              </a:rPr>
              <a:t>September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C39E6E-784E-F838-1531-3A31FF18D4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11593" r="50000" b="13478"/>
          <a:stretch/>
        </p:blipFill>
        <p:spPr>
          <a:xfrm>
            <a:off x="10021304" y="127310"/>
            <a:ext cx="1775886" cy="176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8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1C904-AB99-0E77-4F36-0EA6AC2FE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My Concern</a:t>
            </a:r>
          </a:p>
        </p:txBody>
      </p:sp>
      <p:pic>
        <p:nvPicPr>
          <p:cNvPr id="5" name="Picture 4" descr="A pie chart with different colors with Crust in the background&#10;&#10;Description automatically generated">
            <a:extLst>
              <a:ext uri="{FF2B5EF4-FFF2-40B4-BE49-F238E27FC236}">
                <a16:creationId xmlns:a16="http://schemas.microsoft.com/office/drawing/2014/main" id="{CF728735-2226-C418-DE23-60C173FB4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532" y="771525"/>
            <a:ext cx="6736306" cy="56135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FA1EFF-4841-9066-51E6-03E89B87BC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00" t="11593" r="50000" b="13478"/>
          <a:stretch/>
        </p:blipFill>
        <p:spPr>
          <a:xfrm>
            <a:off x="10097267" y="0"/>
            <a:ext cx="1843105" cy="182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51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DA powerpoint Template" id="{F27D91B1-06B4-4947-B6E5-3370DCDC3978}" vid="{D9D87457-BA09-614A-B040-41D16D47E0A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5143</TotalTime>
  <Words>298</Words>
  <Application>Microsoft Office PowerPoint</Application>
  <PresentationFormat>Widescreen</PresentationFormat>
  <Paragraphs>76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-apple-system</vt:lpstr>
      <vt:lpstr>Aptos</vt:lpstr>
      <vt:lpstr>Arial</vt:lpstr>
      <vt:lpstr>Calibri</vt:lpstr>
      <vt:lpstr>Calibri Light</vt:lpstr>
      <vt:lpstr>Roboto</vt:lpstr>
      <vt:lpstr>Office Theme</vt:lpstr>
      <vt:lpstr>Custom Design</vt:lpstr>
      <vt:lpstr>1_Custom Design</vt:lpstr>
      <vt:lpstr>2_Office Theme</vt:lpstr>
      <vt:lpstr>Safeguarding </vt:lpstr>
      <vt:lpstr>PowerPoint Presentation</vt:lpstr>
      <vt:lpstr>PowerPoint Presentation</vt:lpstr>
      <vt:lpstr>SAFEGUARDING OFFICERS</vt:lpstr>
      <vt:lpstr>PowerPoint Presentation</vt:lpstr>
      <vt:lpstr>SAFEGUARDING KEY PRINCIPALS</vt:lpstr>
      <vt:lpstr>How do we create a safe platform?</vt:lpstr>
      <vt:lpstr>My Concern</vt:lpstr>
      <vt:lpstr>My Concern</vt:lpstr>
      <vt:lpstr>Data Collection</vt:lpstr>
      <vt:lpstr>Financial Abuse</vt:lpstr>
      <vt:lpstr>  Leaflets – by the door. Will also be distributed to county  Any 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Annie Dunham</dc:creator>
  <cp:lastModifiedBy>Helen Price</cp:lastModifiedBy>
  <cp:revision>15</cp:revision>
  <dcterms:created xsi:type="dcterms:W3CDTF">2021-06-16T09:08:35Z</dcterms:created>
  <dcterms:modified xsi:type="dcterms:W3CDTF">2024-07-16T14:44:13Z</dcterms:modified>
</cp:coreProperties>
</file>