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8" r:id="rId7"/>
    <p:sldId id="261" r:id="rId8"/>
    <p:sldId id="265" r:id="rId9"/>
    <p:sldId id="262" r:id="rId10"/>
    <p:sldId id="263" r:id="rId11"/>
    <p:sldId id="264" r:id="rId12"/>
    <p:sldId id="266" r:id="rId13"/>
    <p:sldId id="269" r:id="rId14"/>
    <p:sldId id="267" r:id="rId15"/>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DCF6DD-0F75-4641-9129-B30D2255695A}" v="2174" dt="2022-11-30T17:55:41.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2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Dean" userId="401c32c197215cbe" providerId="LiveId" clId="{D7DCF6DD-0F75-4641-9129-B30D2255695A}"/>
    <pc:docChg chg="undo custSel addSld delSld modSld sldOrd">
      <pc:chgData name="Lynn Dean" userId="401c32c197215cbe" providerId="LiveId" clId="{D7DCF6DD-0F75-4641-9129-B30D2255695A}" dt="2022-11-30T17:55:41.556" v="12795" actId="20577"/>
      <pc:docMkLst>
        <pc:docMk/>
      </pc:docMkLst>
      <pc:sldChg chg="addSp delSp modSp mod setBg setClrOvrMap">
        <pc:chgData name="Lynn Dean" userId="401c32c197215cbe" providerId="LiveId" clId="{D7DCF6DD-0F75-4641-9129-B30D2255695A}" dt="2022-09-20T15:21:37.254" v="11498" actId="6549"/>
        <pc:sldMkLst>
          <pc:docMk/>
          <pc:sldMk cId="3482246134" sldId="257"/>
        </pc:sldMkLst>
        <pc:spChg chg="mod">
          <ac:chgData name="Lynn Dean" userId="401c32c197215cbe" providerId="LiveId" clId="{D7DCF6DD-0F75-4641-9129-B30D2255695A}" dt="2022-09-20T15:21:37.254" v="11498" actId="6549"/>
          <ac:spMkLst>
            <pc:docMk/>
            <pc:sldMk cId="3482246134" sldId="257"/>
            <ac:spMk id="2" creationId="{D84BACE5-7E4A-8FBC-A03D-72C93B4ABA12}"/>
          </ac:spMkLst>
        </pc:spChg>
        <pc:spChg chg="del">
          <ac:chgData name="Lynn Dean" userId="401c32c197215cbe" providerId="LiveId" clId="{D7DCF6DD-0F75-4641-9129-B30D2255695A}" dt="2022-07-28T10:51:32.425" v="678" actId="26606"/>
          <ac:spMkLst>
            <pc:docMk/>
            <pc:sldMk cId="3482246134" sldId="257"/>
            <ac:spMk id="23" creationId="{DFF2AC85-FAA0-4844-813F-83C04D7382E2}"/>
          </ac:spMkLst>
        </pc:spChg>
        <pc:spChg chg="del">
          <ac:chgData name="Lynn Dean" userId="401c32c197215cbe" providerId="LiveId" clId="{D7DCF6DD-0F75-4641-9129-B30D2255695A}" dt="2022-07-28T10:51:32.425" v="678" actId="26606"/>
          <ac:spMkLst>
            <pc:docMk/>
            <pc:sldMk cId="3482246134" sldId="257"/>
            <ac:spMk id="24" creationId="{89CC0F1E-BAA2-47B1-8F83-7ECB9FD9E009}"/>
          </ac:spMkLst>
        </pc:spChg>
        <pc:spChg chg="mod">
          <ac:chgData name="Lynn Dean" userId="401c32c197215cbe" providerId="LiveId" clId="{D7DCF6DD-0F75-4641-9129-B30D2255695A}" dt="2022-09-20T15:21:19.301" v="11497" actId="1076"/>
          <ac:spMkLst>
            <pc:docMk/>
            <pc:sldMk cId="3482246134" sldId="257"/>
            <ac:spMk id="25" creationId="{07B1D34B-B644-5A68-C39C-7581A483A42F}"/>
          </ac:spMkLst>
        </pc:spChg>
        <pc:spChg chg="add">
          <ac:chgData name="Lynn Dean" userId="401c32c197215cbe" providerId="LiveId" clId="{D7DCF6DD-0F75-4641-9129-B30D2255695A}" dt="2022-07-28T10:51:32.425" v="678" actId="26606"/>
          <ac:spMkLst>
            <pc:docMk/>
            <pc:sldMk cId="3482246134" sldId="257"/>
            <ac:spMk id="30" creationId="{907EF6B7-1338-4443-8C46-6A318D952DFD}"/>
          </ac:spMkLst>
        </pc:spChg>
        <pc:spChg chg="add">
          <ac:chgData name="Lynn Dean" userId="401c32c197215cbe" providerId="LiveId" clId="{D7DCF6DD-0F75-4641-9129-B30D2255695A}" dt="2022-07-28T10:51:32.425" v="678" actId="26606"/>
          <ac:spMkLst>
            <pc:docMk/>
            <pc:sldMk cId="3482246134" sldId="257"/>
            <ac:spMk id="32" creationId="{DAAE4CDD-124C-4DCF-9584-B6033B545DD5}"/>
          </ac:spMkLst>
        </pc:spChg>
        <pc:spChg chg="add">
          <ac:chgData name="Lynn Dean" userId="401c32c197215cbe" providerId="LiveId" clId="{D7DCF6DD-0F75-4641-9129-B30D2255695A}" dt="2022-07-28T10:51:32.425" v="678" actId="26606"/>
          <ac:spMkLst>
            <pc:docMk/>
            <pc:sldMk cId="3482246134" sldId="257"/>
            <ac:spMk id="34" creationId="{081E4A58-353D-44AE-B2FC-2A74E2E400F7}"/>
          </ac:spMkLst>
        </pc:spChg>
      </pc:sldChg>
      <pc:sldChg chg="addSp delSp modSp mod setBg">
        <pc:chgData name="Lynn Dean" userId="401c32c197215cbe" providerId="LiveId" clId="{D7DCF6DD-0F75-4641-9129-B30D2255695A}" dt="2022-11-30T17:55:41.556" v="12795" actId="20577"/>
        <pc:sldMkLst>
          <pc:docMk/>
          <pc:sldMk cId="237592168" sldId="258"/>
        </pc:sldMkLst>
        <pc:spChg chg="mod">
          <ac:chgData name="Lynn Dean" userId="401c32c197215cbe" providerId="LiveId" clId="{D7DCF6DD-0F75-4641-9129-B30D2255695A}" dt="2022-08-16T02:57:43.710" v="2362" actId="20577"/>
          <ac:spMkLst>
            <pc:docMk/>
            <pc:sldMk cId="237592168" sldId="258"/>
            <ac:spMk id="2" creationId="{3C5FF4B1-B659-0A3B-AAA9-627F2B9D5B6E}"/>
          </ac:spMkLst>
        </pc:spChg>
        <pc:spChg chg="del mod">
          <ac:chgData name="Lynn Dean" userId="401c32c197215cbe" providerId="LiveId" clId="{D7DCF6DD-0F75-4641-9129-B30D2255695A}" dt="2022-07-28T10:50:46.958" v="677" actId="26606"/>
          <ac:spMkLst>
            <pc:docMk/>
            <pc:sldMk cId="237592168" sldId="258"/>
            <ac:spMk id="3" creationId="{745F5BC0-916C-756B-7D01-ACC6F2B7B9B2}"/>
          </ac:spMkLst>
        </pc:spChg>
        <pc:spChg chg="add">
          <ac:chgData name="Lynn Dean" userId="401c32c197215cbe" providerId="LiveId" clId="{D7DCF6DD-0F75-4641-9129-B30D2255695A}" dt="2022-07-28T10:50:46.958" v="677" actId="26606"/>
          <ac:spMkLst>
            <pc:docMk/>
            <pc:sldMk cId="237592168" sldId="258"/>
            <ac:spMk id="9" creationId="{53B021B3-DE93-4AB7-8A18-CF5F1CED88B8}"/>
          </ac:spMkLst>
        </pc:spChg>
        <pc:spChg chg="add">
          <ac:chgData name="Lynn Dean" userId="401c32c197215cbe" providerId="LiveId" clId="{D7DCF6DD-0F75-4641-9129-B30D2255695A}" dt="2022-07-28T10:50:46.958" v="677" actId="26606"/>
          <ac:spMkLst>
            <pc:docMk/>
            <pc:sldMk cId="237592168" sldId="258"/>
            <ac:spMk id="11" creationId="{52D502E5-F6B4-4D58-B4AE-FC466FF15EE8}"/>
          </ac:spMkLst>
        </pc:spChg>
        <pc:spChg chg="add">
          <ac:chgData name="Lynn Dean" userId="401c32c197215cbe" providerId="LiveId" clId="{D7DCF6DD-0F75-4641-9129-B30D2255695A}" dt="2022-07-28T10:50:46.958" v="677" actId="26606"/>
          <ac:spMkLst>
            <pc:docMk/>
            <pc:sldMk cId="237592168" sldId="258"/>
            <ac:spMk id="13" creationId="{9DECDBF4-02B6-4BB4-B65B-B8107AD6A9E8}"/>
          </ac:spMkLst>
        </pc:spChg>
        <pc:graphicFrameChg chg="add mod">
          <ac:chgData name="Lynn Dean" userId="401c32c197215cbe" providerId="LiveId" clId="{D7DCF6DD-0F75-4641-9129-B30D2255695A}" dt="2022-11-30T17:55:41.556" v="12795" actId="20577"/>
          <ac:graphicFrameMkLst>
            <pc:docMk/>
            <pc:sldMk cId="237592168" sldId="258"/>
            <ac:graphicFrameMk id="5" creationId="{17459614-4D0D-03DA-A516-8AFBAB3BF86E}"/>
          </ac:graphicFrameMkLst>
        </pc:graphicFrameChg>
      </pc:sldChg>
      <pc:sldChg chg="addSp delSp modSp new mod setBg setClrOvrMap">
        <pc:chgData name="Lynn Dean" userId="401c32c197215cbe" providerId="LiveId" clId="{D7DCF6DD-0F75-4641-9129-B30D2255695A}" dt="2022-09-20T15:33:55.753" v="12468" actId="20577"/>
        <pc:sldMkLst>
          <pc:docMk/>
          <pc:sldMk cId="2453476949" sldId="259"/>
        </pc:sldMkLst>
        <pc:spChg chg="mod">
          <ac:chgData name="Lynn Dean" userId="401c32c197215cbe" providerId="LiveId" clId="{D7DCF6DD-0F75-4641-9129-B30D2255695A}" dt="2022-09-20T15:27:16.848" v="12141" actId="20577"/>
          <ac:spMkLst>
            <pc:docMk/>
            <pc:sldMk cId="2453476949" sldId="259"/>
            <ac:spMk id="2" creationId="{5D0C5E84-D3B7-171C-ECF2-B78768BD08A3}"/>
          </ac:spMkLst>
        </pc:spChg>
        <pc:spChg chg="mod">
          <ac:chgData name="Lynn Dean" userId="401c32c197215cbe" providerId="LiveId" clId="{D7DCF6DD-0F75-4641-9129-B30D2255695A}" dt="2022-09-20T15:33:55.753" v="12468" actId="20577"/>
          <ac:spMkLst>
            <pc:docMk/>
            <pc:sldMk cId="2453476949" sldId="259"/>
            <ac:spMk id="3" creationId="{DAB6E51C-DC3A-2661-0ED0-955DFDEB3D44}"/>
          </ac:spMkLst>
        </pc:spChg>
        <pc:spChg chg="add del">
          <ac:chgData name="Lynn Dean" userId="401c32c197215cbe" providerId="LiveId" clId="{D7DCF6DD-0F75-4641-9129-B30D2255695A}" dt="2022-08-16T03:35:15.526" v="4249" actId="26606"/>
          <ac:spMkLst>
            <pc:docMk/>
            <pc:sldMk cId="2453476949" sldId="259"/>
            <ac:spMk id="8" creationId="{827B839B-9ADE-406B-8590-F1CAEDED45A1}"/>
          </ac:spMkLst>
        </pc:spChg>
        <pc:spChg chg="add del">
          <ac:chgData name="Lynn Dean" userId="401c32c197215cbe" providerId="LiveId" clId="{D7DCF6DD-0F75-4641-9129-B30D2255695A}" dt="2022-08-16T03:35:15.526" v="4249" actId="26606"/>
          <ac:spMkLst>
            <pc:docMk/>
            <pc:sldMk cId="2453476949" sldId="259"/>
            <ac:spMk id="10" creationId="{CFE45BF0-46DB-408C-B5F7-7B11716805D4}"/>
          </ac:spMkLst>
        </pc:spChg>
        <pc:spChg chg="add del">
          <ac:chgData name="Lynn Dean" userId="401c32c197215cbe" providerId="LiveId" clId="{D7DCF6DD-0F75-4641-9129-B30D2255695A}" dt="2022-08-16T03:35:15.526" v="4249" actId="26606"/>
          <ac:spMkLst>
            <pc:docMk/>
            <pc:sldMk cId="2453476949" sldId="259"/>
            <ac:spMk id="12" creationId="{2AEBC8F2-97B1-41B4-93F1-2D289E197FBA}"/>
          </ac:spMkLst>
        </pc:spChg>
        <pc:spChg chg="add del">
          <ac:chgData name="Lynn Dean" userId="401c32c197215cbe" providerId="LiveId" clId="{D7DCF6DD-0F75-4641-9129-B30D2255695A}" dt="2022-08-16T03:35:15.526" v="4249" actId="26606"/>
          <ac:spMkLst>
            <pc:docMk/>
            <pc:sldMk cId="2453476949" sldId="259"/>
            <ac:spMk id="14" creationId="{472E3A19-F5D5-48FC-BB9C-48C2F68F598B}"/>
          </ac:spMkLst>
        </pc:spChg>
        <pc:spChg chg="add del">
          <ac:chgData name="Lynn Dean" userId="401c32c197215cbe" providerId="LiveId" clId="{D7DCF6DD-0F75-4641-9129-B30D2255695A}" dt="2022-08-16T03:35:15.526" v="4249" actId="26606"/>
          <ac:spMkLst>
            <pc:docMk/>
            <pc:sldMk cId="2453476949" sldId="259"/>
            <ac:spMk id="16" creationId="{7A62E32F-BB65-43A8-8EB5-92346890E549}"/>
          </ac:spMkLst>
        </pc:spChg>
        <pc:spChg chg="add del">
          <ac:chgData name="Lynn Dean" userId="401c32c197215cbe" providerId="LiveId" clId="{D7DCF6DD-0F75-4641-9129-B30D2255695A}" dt="2022-08-16T03:35:15.526" v="4249" actId="26606"/>
          <ac:spMkLst>
            <pc:docMk/>
            <pc:sldMk cId="2453476949" sldId="259"/>
            <ac:spMk id="18" creationId="{14E91B64-9FCC-451E-AFB4-A827D6329367}"/>
          </ac:spMkLst>
        </pc:spChg>
        <pc:spChg chg="add del">
          <ac:chgData name="Lynn Dean" userId="401c32c197215cbe" providerId="LiveId" clId="{D7DCF6DD-0F75-4641-9129-B30D2255695A}" dt="2022-08-16T03:35:18.010" v="4251" actId="26606"/>
          <ac:spMkLst>
            <pc:docMk/>
            <pc:sldMk cId="2453476949" sldId="259"/>
            <ac:spMk id="20" creationId="{100EDD19-6802-4EC3-95CE-CFFAB042CFD6}"/>
          </ac:spMkLst>
        </pc:spChg>
        <pc:spChg chg="add del">
          <ac:chgData name="Lynn Dean" userId="401c32c197215cbe" providerId="LiveId" clId="{D7DCF6DD-0F75-4641-9129-B30D2255695A}" dt="2022-08-16T03:35:18.010" v="4251" actId="26606"/>
          <ac:spMkLst>
            <pc:docMk/>
            <pc:sldMk cId="2453476949" sldId="259"/>
            <ac:spMk id="21" creationId="{DB17E863-922E-4C26-BD64-E8FD41D28661}"/>
          </ac:spMkLst>
        </pc:spChg>
        <pc:spChg chg="add del">
          <ac:chgData name="Lynn Dean" userId="401c32c197215cbe" providerId="LiveId" clId="{D7DCF6DD-0F75-4641-9129-B30D2255695A}" dt="2022-08-16T03:35:28.777" v="4253" actId="26606"/>
          <ac:spMkLst>
            <pc:docMk/>
            <pc:sldMk cId="2453476949" sldId="259"/>
            <ac:spMk id="23" creationId="{1BB867FF-FC45-48F7-8104-F89BE54909F1}"/>
          </ac:spMkLst>
        </pc:spChg>
        <pc:spChg chg="add del">
          <ac:chgData name="Lynn Dean" userId="401c32c197215cbe" providerId="LiveId" clId="{D7DCF6DD-0F75-4641-9129-B30D2255695A}" dt="2022-08-16T03:35:28.777" v="4253" actId="26606"/>
          <ac:spMkLst>
            <pc:docMk/>
            <pc:sldMk cId="2453476949" sldId="259"/>
            <ac:spMk id="24" creationId="{8BB56887-D0D5-4F0C-9E19-7247EB83C8B7}"/>
          </ac:spMkLst>
        </pc:spChg>
        <pc:spChg chg="add del">
          <ac:chgData name="Lynn Dean" userId="401c32c197215cbe" providerId="LiveId" clId="{D7DCF6DD-0F75-4641-9129-B30D2255695A}" dt="2022-08-16T03:35:28.777" v="4253" actId="26606"/>
          <ac:spMkLst>
            <pc:docMk/>
            <pc:sldMk cId="2453476949" sldId="259"/>
            <ac:spMk id="25" creationId="{081E4A58-353D-44AE-B2FC-2A74E2E400F7}"/>
          </ac:spMkLst>
        </pc:spChg>
        <pc:spChg chg="add del">
          <ac:chgData name="Lynn Dean" userId="401c32c197215cbe" providerId="LiveId" clId="{D7DCF6DD-0F75-4641-9129-B30D2255695A}" dt="2022-08-16T03:35:35.373" v="4255" actId="26606"/>
          <ac:spMkLst>
            <pc:docMk/>
            <pc:sldMk cId="2453476949" sldId="259"/>
            <ac:spMk id="27" creationId="{2B566528-1B12-4246-9431-5C2D7D081168}"/>
          </ac:spMkLst>
        </pc:spChg>
        <pc:spChg chg="add del">
          <ac:chgData name="Lynn Dean" userId="401c32c197215cbe" providerId="LiveId" clId="{D7DCF6DD-0F75-4641-9129-B30D2255695A}" dt="2022-08-16T03:35:35.373" v="4255" actId="26606"/>
          <ac:spMkLst>
            <pc:docMk/>
            <pc:sldMk cId="2453476949" sldId="259"/>
            <ac:spMk id="28" creationId="{2E80C965-DB6D-4F81-9E9E-B027384D0BD6}"/>
          </ac:spMkLst>
        </pc:spChg>
        <pc:spChg chg="add del">
          <ac:chgData name="Lynn Dean" userId="401c32c197215cbe" providerId="LiveId" clId="{D7DCF6DD-0F75-4641-9129-B30D2255695A}" dt="2022-08-16T03:35:35.373" v="4255" actId="26606"/>
          <ac:spMkLst>
            <pc:docMk/>
            <pc:sldMk cId="2453476949" sldId="259"/>
            <ac:spMk id="29" creationId="{A580F890-B085-4E95-96AA-55AEBEC5CE6E}"/>
          </ac:spMkLst>
        </pc:spChg>
        <pc:spChg chg="add del">
          <ac:chgData name="Lynn Dean" userId="401c32c197215cbe" providerId="LiveId" clId="{D7DCF6DD-0F75-4641-9129-B30D2255695A}" dt="2022-08-16T03:35:35.373" v="4255" actId="26606"/>
          <ac:spMkLst>
            <pc:docMk/>
            <pc:sldMk cId="2453476949" sldId="259"/>
            <ac:spMk id="30" creationId="{D3F51FEB-38FB-4F6C-9F7B-2F2AFAB65463}"/>
          </ac:spMkLst>
        </pc:spChg>
        <pc:spChg chg="add del">
          <ac:chgData name="Lynn Dean" userId="401c32c197215cbe" providerId="LiveId" clId="{D7DCF6DD-0F75-4641-9129-B30D2255695A}" dt="2022-08-16T03:35:35.373" v="4255" actId="26606"/>
          <ac:spMkLst>
            <pc:docMk/>
            <pc:sldMk cId="2453476949" sldId="259"/>
            <ac:spMk id="31" creationId="{1E547BA6-BAE0-43BB-A7CA-60F69CE252F0}"/>
          </ac:spMkLst>
        </pc:spChg>
        <pc:spChg chg="add del">
          <ac:chgData name="Lynn Dean" userId="401c32c197215cbe" providerId="LiveId" clId="{D7DCF6DD-0F75-4641-9129-B30D2255695A}" dt="2022-08-16T03:35:49.530" v="4257" actId="26606"/>
          <ac:spMkLst>
            <pc:docMk/>
            <pc:sldMk cId="2453476949" sldId="259"/>
            <ac:spMk id="33" creationId="{827B839B-9ADE-406B-8590-F1CAEDED45A1}"/>
          </ac:spMkLst>
        </pc:spChg>
        <pc:spChg chg="add del">
          <ac:chgData name="Lynn Dean" userId="401c32c197215cbe" providerId="LiveId" clId="{D7DCF6DD-0F75-4641-9129-B30D2255695A}" dt="2022-08-16T03:35:49.530" v="4257" actId="26606"/>
          <ac:spMkLst>
            <pc:docMk/>
            <pc:sldMk cId="2453476949" sldId="259"/>
            <ac:spMk id="34" creationId="{CFE45BF0-46DB-408C-B5F7-7B11716805D4}"/>
          </ac:spMkLst>
        </pc:spChg>
        <pc:spChg chg="add del">
          <ac:chgData name="Lynn Dean" userId="401c32c197215cbe" providerId="LiveId" clId="{D7DCF6DD-0F75-4641-9129-B30D2255695A}" dt="2022-08-16T03:35:49.530" v="4257" actId="26606"/>
          <ac:spMkLst>
            <pc:docMk/>
            <pc:sldMk cId="2453476949" sldId="259"/>
            <ac:spMk id="35" creationId="{2AEBC8F2-97B1-41B4-93F1-2D289E197FBA}"/>
          </ac:spMkLst>
        </pc:spChg>
        <pc:spChg chg="add del">
          <ac:chgData name="Lynn Dean" userId="401c32c197215cbe" providerId="LiveId" clId="{D7DCF6DD-0F75-4641-9129-B30D2255695A}" dt="2022-08-16T03:35:49.530" v="4257" actId="26606"/>
          <ac:spMkLst>
            <pc:docMk/>
            <pc:sldMk cId="2453476949" sldId="259"/>
            <ac:spMk id="36" creationId="{472E3A19-F5D5-48FC-BB9C-48C2F68F598B}"/>
          </ac:spMkLst>
        </pc:spChg>
        <pc:spChg chg="add del">
          <ac:chgData name="Lynn Dean" userId="401c32c197215cbe" providerId="LiveId" clId="{D7DCF6DD-0F75-4641-9129-B30D2255695A}" dt="2022-08-16T03:35:49.530" v="4257" actId="26606"/>
          <ac:spMkLst>
            <pc:docMk/>
            <pc:sldMk cId="2453476949" sldId="259"/>
            <ac:spMk id="37" creationId="{7A62E32F-BB65-43A8-8EB5-92346890E549}"/>
          </ac:spMkLst>
        </pc:spChg>
        <pc:spChg chg="add del">
          <ac:chgData name="Lynn Dean" userId="401c32c197215cbe" providerId="LiveId" clId="{D7DCF6DD-0F75-4641-9129-B30D2255695A}" dt="2022-08-16T03:35:49.530" v="4257" actId="26606"/>
          <ac:spMkLst>
            <pc:docMk/>
            <pc:sldMk cId="2453476949" sldId="259"/>
            <ac:spMk id="38" creationId="{14E91B64-9FCC-451E-AFB4-A827D6329367}"/>
          </ac:spMkLst>
        </pc:spChg>
        <pc:spChg chg="add del">
          <ac:chgData name="Lynn Dean" userId="401c32c197215cbe" providerId="LiveId" clId="{D7DCF6DD-0F75-4641-9129-B30D2255695A}" dt="2022-08-16T03:36:08.984" v="4259" actId="26606"/>
          <ac:spMkLst>
            <pc:docMk/>
            <pc:sldMk cId="2453476949" sldId="259"/>
            <ac:spMk id="40" creationId="{AD21898E-86C0-4C8A-A76C-DF33E844C87A}"/>
          </ac:spMkLst>
        </pc:spChg>
        <pc:spChg chg="add del">
          <ac:chgData name="Lynn Dean" userId="401c32c197215cbe" providerId="LiveId" clId="{D7DCF6DD-0F75-4641-9129-B30D2255695A}" dt="2022-08-16T03:36:08.984" v="4259" actId="26606"/>
          <ac:spMkLst>
            <pc:docMk/>
            <pc:sldMk cId="2453476949" sldId="259"/>
            <ac:spMk id="41" creationId="{5C8F04BD-D093-45D0-B54C-50FDB308B4EE}"/>
          </ac:spMkLst>
        </pc:spChg>
        <pc:spChg chg="add">
          <ac:chgData name="Lynn Dean" userId="401c32c197215cbe" providerId="LiveId" clId="{D7DCF6DD-0F75-4641-9129-B30D2255695A}" dt="2022-08-16T03:36:08.998" v="4260" actId="26606"/>
          <ac:spMkLst>
            <pc:docMk/>
            <pc:sldMk cId="2453476949" sldId="259"/>
            <ac:spMk id="43" creationId="{1BB867FF-FC45-48F7-8104-F89BE54909F1}"/>
          </ac:spMkLst>
        </pc:spChg>
        <pc:spChg chg="add">
          <ac:chgData name="Lynn Dean" userId="401c32c197215cbe" providerId="LiveId" clId="{D7DCF6DD-0F75-4641-9129-B30D2255695A}" dt="2022-08-16T03:36:08.998" v="4260" actId="26606"/>
          <ac:spMkLst>
            <pc:docMk/>
            <pc:sldMk cId="2453476949" sldId="259"/>
            <ac:spMk id="44" creationId="{8BB56887-D0D5-4F0C-9E19-7247EB83C8B7}"/>
          </ac:spMkLst>
        </pc:spChg>
        <pc:spChg chg="add">
          <ac:chgData name="Lynn Dean" userId="401c32c197215cbe" providerId="LiveId" clId="{D7DCF6DD-0F75-4641-9129-B30D2255695A}" dt="2022-08-16T03:36:08.998" v="4260" actId="26606"/>
          <ac:spMkLst>
            <pc:docMk/>
            <pc:sldMk cId="2453476949" sldId="259"/>
            <ac:spMk id="45" creationId="{081E4A58-353D-44AE-B2FC-2A74E2E400F7}"/>
          </ac:spMkLst>
        </pc:spChg>
      </pc:sldChg>
      <pc:sldChg chg="new del">
        <pc:chgData name="Lynn Dean" userId="401c32c197215cbe" providerId="LiveId" clId="{D7DCF6DD-0F75-4641-9129-B30D2255695A}" dt="2022-07-28T10:51:47.222" v="680" actId="680"/>
        <pc:sldMkLst>
          <pc:docMk/>
          <pc:sldMk cId="3616301674" sldId="259"/>
        </pc:sldMkLst>
      </pc:sldChg>
      <pc:sldChg chg="new del">
        <pc:chgData name="Lynn Dean" userId="401c32c197215cbe" providerId="LiveId" clId="{D7DCF6DD-0F75-4641-9129-B30D2255695A}" dt="2022-07-28T11:00:29.080" v="1631" actId="680"/>
        <pc:sldMkLst>
          <pc:docMk/>
          <pc:sldMk cId="742152543" sldId="260"/>
        </pc:sldMkLst>
      </pc:sldChg>
      <pc:sldChg chg="addSp delSp modSp new mod setBg">
        <pc:chgData name="Lynn Dean" userId="401c32c197215cbe" providerId="LiveId" clId="{D7DCF6DD-0F75-4641-9129-B30D2255695A}" dt="2022-09-20T15:20:03.395" v="11473"/>
        <pc:sldMkLst>
          <pc:docMk/>
          <pc:sldMk cId="1075195930" sldId="260"/>
        </pc:sldMkLst>
        <pc:spChg chg="mod">
          <ac:chgData name="Lynn Dean" userId="401c32c197215cbe" providerId="LiveId" clId="{D7DCF6DD-0F75-4641-9129-B30D2255695A}" dt="2022-08-16T02:53:48.423" v="2250" actId="20577"/>
          <ac:spMkLst>
            <pc:docMk/>
            <pc:sldMk cId="1075195930" sldId="260"/>
            <ac:spMk id="2" creationId="{AA44561F-9A03-3897-DE5F-BD7FBE8B63D7}"/>
          </ac:spMkLst>
        </pc:spChg>
        <pc:spChg chg="add del mod">
          <ac:chgData name="Lynn Dean" userId="401c32c197215cbe" providerId="LiveId" clId="{D7DCF6DD-0F75-4641-9129-B30D2255695A}" dt="2022-07-28T11:08:30.670" v="2144" actId="26606"/>
          <ac:spMkLst>
            <pc:docMk/>
            <pc:sldMk cId="1075195930" sldId="260"/>
            <ac:spMk id="3" creationId="{B08B34D0-1089-7A10-0770-92423E19AA93}"/>
          </ac:spMkLst>
        </pc:spChg>
        <pc:spChg chg="add del">
          <ac:chgData name="Lynn Dean" userId="401c32c197215cbe" providerId="LiveId" clId="{D7DCF6DD-0F75-4641-9129-B30D2255695A}" dt="2022-07-28T11:07:59.501" v="2143" actId="26606"/>
          <ac:spMkLst>
            <pc:docMk/>
            <pc:sldMk cId="1075195930" sldId="260"/>
            <ac:spMk id="9" creationId="{2E442304-DDBD-4F7B-8017-36BCC863FB40}"/>
          </ac:spMkLst>
        </pc:spChg>
        <pc:spChg chg="add del">
          <ac:chgData name="Lynn Dean" userId="401c32c197215cbe" providerId="LiveId" clId="{D7DCF6DD-0F75-4641-9129-B30D2255695A}" dt="2022-07-28T11:07:59.501" v="2143" actId="26606"/>
          <ac:spMkLst>
            <pc:docMk/>
            <pc:sldMk cId="1075195930" sldId="260"/>
            <ac:spMk id="11" creationId="{5E107275-3853-46FD-A241-DE4355A42675}"/>
          </ac:spMkLst>
        </pc:spChg>
        <pc:graphicFrameChg chg="add del">
          <ac:chgData name="Lynn Dean" userId="401c32c197215cbe" providerId="LiveId" clId="{D7DCF6DD-0F75-4641-9129-B30D2255695A}" dt="2022-07-28T11:07:59.501" v="2143" actId="26606"/>
          <ac:graphicFrameMkLst>
            <pc:docMk/>
            <pc:sldMk cId="1075195930" sldId="260"/>
            <ac:graphicFrameMk id="5" creationId="{DDEFDEFE-B969-8043-6DB1-44FB7CFEEEF1}"/>
          </ac:graphicFrameMkLst>
        </pc:graphicFrameChg>
        <pc:graphicFrameChg chg="add mod">
          <ac:chgData name="Lynn Dean" userId="401c32c197215cbe" providerId="LiveId" clId="{D7DCF6DD-0F75-4641-9129-B30D2255695A}" dt="2022-09-20T15:20:03.395" v="11473"/>
          <ac:graphicFrameMkLst>
            <pc:docMk/>
            <pc:sldMk cId="1075195930" sldId="260"/>
            <ac:graphicFrameMk id="6" creationId="{DEEEFAA2-2BBA-37D7-EE0F-BB2C922D292C}"/>
          </ac:graphicFrameMkLst>
        </pc:graphicFrameChg>
      </pc:sldChg>
      <pc:sldChg chg="addSp delSp modSp new mod setBg">
        <pc:chgData name="Lynn Dean" userId="401c32c197215cbe" providerId="LiveId" clId="{D7DCF6DD-0F75-4641-9129-B30D2255695A}" dt="2022-09-20T15:30:32.131" v="12451" actId="20577"/>
        <pc:sldMkLst>
          <pc:docMk/>
          <pc:sldMk cId="1314221531" sldId="261"/>
        </pc:sldMkLst>
        <pc:spChg chg="mod">
          <ac:chgData name="Lynn Dean" userId="401c32c197215cbe" providerId="LiveId" clId="{D7DCF6DD-0F75-4641-9129-B30D2255695A}" dt="2022-08-16T03:39:53.418" v="4277" actId="26606"/>
          <ac:spMkLst>
            <pc:docMk/>
            <pc:sldMk cId="1314221531" sldId="261"/>
            <ac:spMk id="2" creationId="{F7A0D287-E936-CC71-FBB6-65066F314915}"/>
          </ac:spMkLst>
        </pc:spChg>
        <pc:spChg chg="mod">
          <ac:chgData name="Lynn Dean" userId="401c32c197215cbe" providerId="LiveId" clId="{D7DCF6DD-0F75-4641-9129-B30D2255695A}" dt="2022-09-20T15:30:32.131" v="12451" actId="20577"/>
          <ac:spMkLst>
            <pc:docMk/>
            <pc:sldMk cId="1314221531" sldId="261"/>
            <ac:spMk id="3" creationId="{1AD18BFC-A6E8-0339-B4CF-1D56B6CD70CE}"/>
          </ac:spMkLst>
        </pc:spChg>
        <pc:spChg chg="add del">
          <ac:chgData name="Lynn Dean" userId="401c32c197215cbe" providerId="LiveId" clId="{D7DCF6DD-0F75-4641-9129-B30D2255695A}" dt="2022-08-16T03:37:07.333" v="4262" actId="26606"/>
          <ac:spMkLst>
            <pc:docMk/>
            <pc:sldMk cId="1314221531" sldId="261"/>
            <ac:spMk id="8" creationId="{C2554CA6-288E-4202-BC52-2E5A8F0C0AED}"/>
          </ac:spMkLst>
        </pc:spChg>
        <pc:spChg chg="add del">
          <ac:chgData name="Lynn Dean" userId="401c32c197215cbe" providerId="LiveId" clId="{D7DCF6DD-0F75-4641-9129-B30D2255695A}" dt="2022-08-16T03:37:07.333" v="4262" actId="26606"/>
          <ac:spMkLst>
            <pc:docMk/>
            <pc:sldMk cId="1314221531" sldId="261"/>
            <ac:spMk id="10" creationId="{B10BB131-AC8E-4A8E-A5D1-36260F720C3B}"/>
          </ac:spMkLst>
        </pc:spChg>
        <pc:spChg chg="add del">
          <ac:chgData name="Lynn Dean" userId="401c32c197215cbe" providerId="LiveId" clId="{D7DCF6DD-0F75-4641-9129-B30D2255695A}" dt="2022-08-16T03:37:07.333" v="4262" actId="26606"/>
          <ac:spMkLst>
            <pc:docMk/>
            <pc:sldMk cId="1314221531" sldId="261"/>
            <ac:spMk id="12" creationId="{5B7778FC-632E-4DCA-A7CB-0D7731CCF970}"/>
          </ac:spMkLst>
        </pc:spChg>
        <pc:spChg chg="add del">
          <ac:chgData name="Lynn Dean" userId="401c32c197215cbe" providerId="LiveId" clId="{D7DCF6DD-0F75-4641-9129-B30D2255695A}" dt="2022-08-16T03:37:07.333" v="4262" actId="26606"/>
          <ac:spMkLst>
            <pc:docMk/>
            <pc:sldMk cId="1314221531" sldId="261"/>
            <ac:spMk id="14" creationId="{FA23A907-97FB-4A8F-880A-DD77401C4296}"/>
          </ac:spMkLst>
        </pc:spChg>
        <pc:spChg chg="add del">
          <ac:chgData name="Lynn Dean" userId="401c32c197215cbe" providerId="LiveId" clId="{D7DCF6DD-0F75-4641-9129-B30D2255695A}" dt="2022-08-16T03:39:53.418" v="4277" actId="26606"/>
          <ac:spMkLst>
            <pc:docMk/>
            <pc:sldMk cId="1314221531" sldId="261"/>
            <ac:spMk id="16" creationId="{9F835A99-04AC-494A-A572-AFE8413CC938}"/>
          </ac:spMkLst>
        </pc:spChg>
        <pc:spChg chg="add del">
          <ac:chgData name="Lynn Dean" userId="401c32c197215cbe" providerId="LiveId" clId="{D7DCF6DD-0F75-4641-9129-B30D2255695A}" dt="2022-08-16T03:39:53.418" v="4277" actId="26606"/>
          <ac:spMkLst>
            <pc:docMk/>
            <pc:sldMk cId="1314221531" sldId="261"/>
            <ac:spMk id="17" creationId="{1709F1D5-B0F1-4714-A239-E5B61C161915}"/>
          </ac:spMkLst>
        </pc:spChg>
        <pc:spChg chg="add del">
          <ac:chgData name="Lynn Dean" userId="401c32c197215cbe" providerId="LiveId" clId="{D7DCF6DD-0F75-4641-9129-B30D2255695A}" dt="2022-08-16T03:39:53.418" v="4277" actId="26606"/>
          <ac:spMkLst>
            <pc:docMk/>
            <pc:sldMk cId="1314221531" sldId="261"/>
            <ac:spMk id="18" creationId="{7B786209-1B0B-4CA9-9BDD-F7327066A84D}"/>
          </ac:spMkLst>
        </pc:spChg>
        <pc:spChg chg="add del">
          <ac:chgData name="Lynn Dean" userId="401c32c197215cbe" providerId="LiveId" clId="{D7DCF6DD-0F75-4641-9129-B30D2255695A}" dt="2022-08-16T03:39:53.418" v="4277" actId="26606"/>
          <ac:spMkLst>
            <pc:docMk/>
            <pc:sldMk cId="1314221531" sldId="261"/>
            <ac:spMk id="19" creationId="{228FB460-D3FF-4440-A020-05982A09E517}"/>
          </ac:spMkLst>
        </pc:spChg>
        <pc:spChg chg="add del">
          <ac:chgData name="Lynn Dean" userId="401c32c197215cbe" providerId="LiveId" clId="{D7DCF6DD-0F75-4641-9129-B30D2255695A}" dt="2022-08-16T03:39:53.418" v="4277" actId="26606"/>
          <ac:spMkLst>
            <pc:docMk/>
            <pc:sldMk cId="1314221531" sldId="261"/>
            <ac:spMk id="20" creationId="{2D2964BB-484D-45AE-AD66-D407D0629652}"/>
          </ac:spMkLst>
        </pc:spChg>
        <pc:spChg chg="add del">
          <ac:chgData name="Lynn Dean" userId="401c32c197215cbe" providerId="LiveId" clId="{D7DCF6DD-0F75-4641-9129-B30D2255695A}" dt="2022-08-16T03:39:53.418" v="4277" actId="26606"/>
          <ac:spMkLst>
            <pc:docMk/>
            <pc:sldMk cId="1314221531" sldId="261"/>
            <ac:spMk id="21" creationId="{14847E93-7DC1-4D4B-8829-B19AA7137C50}"/>
          </ac:spMkLst>
        </pc:spChg>
        <pc:spChg chg="add del">
          <ac:chgData name="Lynn Dean" userId="401c32c197215cbe" providerId="LiveId" clId="{D7DCF6DD-0F75-4641-9129-B30D2255695A}" dt="2022-08-16T03:39:53.418" v="4277" actId="26606"/>
          <ac:spMkLst>
            <pc:docMk/>
            <pc:sldMk cId="1314221531" sldId="261"/>
            <ac:spMk id="22" creationId="{6691AC69-A76E-4DAB-B565-468B6B87ACF3}"/>
          </ac:spMkLst>
        </pc:spChg>
        <pc:spChg chg="add del">
          <ac:chgData name="Lynn Dean" userId="401c32c197215cbe" providerId="LiveId" clId="{D7DCF6DD-0F75-4641-9129-B30D2255695A}" dt="2022-08-16T03:39:53.418" v="4277" actId="26606"/>
          <ac:spMkLst>
            <pc:docMk/>
            <pc:sldMk cId="1314221531" sldId="261"/>
            <ac:spMk id="23" creationId="{5566D6E1-03A1-4D73-A4E0-35D74D568A04}"/>
          </ac:spMkLst>
        </pc:spChg>
        <pc:spChg chg="add">
          <ac:chgData name="Lynn Dean" userId="401c32c197215cbe" providerId="LiveId" clId="{D7DCF6DD-0F75-4641-9129-B30D2255695A}" dt="2022-08-16T03:39:53.418" v="4277" actId="26606"/>
          <ac:spMkLst>
            <pc:docMk/>
            <pc:sldMk cId="1314221531" sldId="261"/>
            <ac:spMk id="28" creationId="{907EF6B7-1338-4443-8C46-6A318D952DFD}"/>
          </ac:spMkLst>
        </pc:spChg>
        <pc:spChg chg="add">
          <ac:chgData name="Lynn Dean" userId="401c32c197215cbe" providerId="LiveId" clId="{D7DCF6DD-0F75-4641-9129-B30D2255695A}" dt="2022-08-16T03:39:53.418" v="4277" actId="26606"/>
          <ac:spMkLst>
            <pc:docMk/>
            <pc:sldMk cId="1314221531" sldId="261"/>
            <ac:spMk id="30" creationId="{DAAE4CDD-124C-4DCF-9584-B6033B545DD5}"/>
          </ac:spMkLst>
        </pc:spChg>
        <pc:spChg chg="add">
          <ac:chgData name="Lynn Dean" userId="401c32c197215cbe" providerId="LiveId" clId="{D7DCF6DD-0F75-4641-9129-B30D2255695A}" dt="2022-08-16T03:39:53.418" v="4277" actId="26606"/>
          <ac:spMkLst>
            <pc:docMk/>
            <pc:sldMk cId="1314221531" sldId="261"/>
            <ac:spMk id="32" creationId="{081E4A58-353D-44AE-B2FC-2A74E2E400F7}"/>
          </ac:spMkLst>
        </pc:spChg>
      </pc:sldChg>
      <pc:sldChg chg="addSp delSp modSp new mod setBg">
        <pc:chgData name="Lynn Dean" userId="401c32c197215cbe" providerId="LiveId" clId="{D7DCF6DD-0F75-4641-9129-B30D2255695A}" dt="2022-08-16T03:34:35.730" v="4247" actId="20577"/>
        <pc:sldMkLst>
          <pc:docMk/>
          <pc:sldMk cId="956278122" sldId="262"/>
        </pc:sldMkLst>
        <pc:spChg chg="mod">
          <ac:chgData name="Lynn Dean" userId="401c32c197215cbe" providerId="LiveId" clId="{D7DCF6DD-0F75-4641-9129-B30D2255695A}" dt="2022-08-16T03:22:55.822" v="4011" actId="26606"/>
          <ac:spMkLst>
            <pc:docMk/>
            <pc:sldMk cId="956278122" sldId="262"/>
            <ac:spMk id="2" creationId="{FDCA64D7-3326-EDF7-C9C2-A735491404E5}"/>
          </ac:spMkLst>
        </pc:spChg>
        <pc:spChg chg="add del mod">
          <ac:chgData name="Lynn Dean" userId="401c32c197215cbe" providerId="LiveId" clId="{D7DCF6DD-0F75-4641-9129-B30D2255695A}" dt="2022-08-16T03:22:55.822" v="4011" actId="26606"/>
          <ac:spMkLst>
            <pc:docMk/>
            <pc:sldMk cId="956278122" sldId="262"/>
            <ac:spMk id="3" creationId="{CC3BB431-1D13-92DE-144A-CEFEDA394B2C}"/>
          </ac:spMkLst>
        </pc:spChg>
        <pc:spChg chg="add del">
          <ac:chgData name="Lynn Dean" userId="401c32c197215cbe" providerId="LiveId" clId="{D7DCF6DD-0F75-4641-9129-B30D2255695A}" dt="2022-08-16T03:22:55.759" v="4010" actId="26606"/>
          <ac:spMkLst>
            <pc:docMk/>
            <pc:sldMk cId="956278122" sldId="262"/>
            <ac:spMk id="9" creationId="{3A5B4632-C963-4296-86F0-79AA9EA5AE98}"/>
          </ac:spMkLst>
        </pc:spChg>
        <pc:spChg chg="add">
          <ac:chgData name="Lynn Dean" userId="401c32c197215cbe" providerId="LiveId" clId="{D7DCF6DD-0F75-4641-9129-B30D2255695A}" dt="2022-08-16T03:22:55.822" v="4011" actId="26606"/>
          <ac:spMkLst>
            <pc:docMk/>
            <pc:sldMk cId="956278122" sldId="262"/>
            <ac:spMk id="11" creationId="{B819A166-7571-4003-A6B8-B62034C3ED30}"/>
          </ac:spMkLst>
        </pc:spChg>
        <pc:graphicFrameChg chg="add del">
          <ac:chgData name="Lynn Dean" userId="401c32c197215cbe" providerId="LiveId" clId="{D7DCF6DD-0F75-4641-9129-B30D2255695A}" dt="2022-08-16T03:22:55.759" v="4010" actId="26606"/>
          <ac:graphicFrameMkLst>
            <pc:docMk/>
            <pc:sldMk cId="956278122" sldId="262"/>
            <ac:graphicFrameMk id="5" creationId="{7EEECD0D-DF6C-5B28-2CF3-41DA212D3F5D}"/>
          </ac:graphicFrameMkLst>
        </pc:graphicFrameChg>
        <pc:graphicFrameChg chg="add mod">
          <ac:chgData name="Lynn Dean" userId="401c32c197215cbe" providerId="LiveId" clId="{D7DCF6DD-0F75-4641-9129-B30D2255695A}" dt="2022-08-16T03:34:35.730" v="4247" actId="20577"/>
          <ac:graphicFrameMkLst>
            <pc:docMk/>
            <pc:sldMk cId="956278122" sldId="262"/>
            <ac:graphicFrameMk id="12" creationId="{98A6874D-A334-A630-2E4F-AA787A5485D4}"/>
          </ac:graphicFrameMkLst>
        </pc:graphicFrameChg>
      </pc:sldChg>
      <pc:sldChg chg="addSp delSp modSp new mod">
        <pc:chgData name="Lynn Dean" userId="401c32c197215cbe" providerId="LiveId" clId="{D7DCF6DD-0F75-4641-9129-B30D2255695A}" dt="2022-08-16T03:52:11.539" v="4706" actId="14100"/>
        <pc:sldMkLst>
          <pc:docMk/>
          <pc:sldMk cId="543094752" sldId="263"/>
        </pc:sldMkLst>
        <pc:spChg chg="mod">
          <ac:chgData name="Lynn Dean" userId="401c32c197215cbe" providerId="LiveId" clId="{D7DCF6DD-0F75-4641-9129-B30D2255695A}" dt="2022-08-16T03:51:59.489" v="4704" actId="14100"/>
          <ac:spMkLst>
            <pc:docMk/>
            <pc:sldMk cId="543094752" sldId="263"/>
            <ac:spMk id="2" creationId="{4B45239D-075E-EC91-7724-6686365CC5DB}"/>
          </ac:spMkLst>
        </pc:spChg>
        <pc:spChg chg="del">
          <ac:chgData name="Lynn Dean" userId="401c32c197215cbe" providerId="LiveId" clId="{D7DCF6DD-0F75-4641-9129-B30D2255695A}" dt="2022-08-16T03:44:59.356" v="4302"/>
          <ac:spMkLst>
            <pc:docMk/>
            <pc:sldMk cId="543094752" sldId="263"/>
            <ac:spMk id="3" creationId="{30349301-2B89-66B0-D470-809582EE7772}"/>
          </ac:spMkLst>
        </pc:spChg>
        <pc:spChg chg="add del mod">
          <ac:chgData name="Lynn Dean" userId="401c32c197215cbe" providerId="LiveId" clId="{D7DCF6DD-0F75-4641-9129-B30D2255695A}" dt="2022-08-16T03:46:36.880" v="4317"/>
          <ac:spMkLst>
            <pc:docMk/>
            <pc:sldMk cId="543094752" sldId="263"/>
            <ac:spMk id="6" creationId="{D992BB90-3A29-C666-EB2E-881541833181}"/>
          </ac:spMkLst>
        </pc:spChg>
        <pc:spChg chg="add mod">
          <ac:chgData name="Lynn Dean" userId="401c32c197215cbe" providerId="LiveId" clId="{D7DCF6DD-0F75-4641-9129-B30D2255695A}" dt="2022-08-16T03:52:11.539" v="4706" actId="14100"/>
          <ac:spMkLst>
            <pc:docMk/>
            <pc:sldMk cId="543094752" sldId="263"/>
            <ac:spMk id="7" creationId="{1F93A47B-E5AC-EB55-727F-6AC533538A3E}"/>
          </ac:spMkLst>
        </pc:spChg>
        <pc:spChg chg="add del mod">
          <ac:chgData name="Lynn Dean" userId="401c32c197215cbe" providerId="LiveId" clId="{D7DCF6DD-0F75-4641-9129-B30D2255695A}" dt="2022-08-16T03:48:29.279" v="4395"/>
          <ac:spMkLst>
            <pc:docMk/>
            <pc:sldMk cId="543094752" sldId="263"/>
            <ac:spMk id="8" creationId="{B54688E0-047A-7F10-7F39-403E5C330E8F}"/>
          </ac:spMkLst>
        </pc:spChg>
        <pc:picChg chg="add mod">
          <ac:chgData name="Lynn Dean" userId="401c32c197215cbe" providerId="LiveId" clId="{D7DCF6DD-0F75-4641-9129-B30D2255695A}" dt="2022-08-16T03:45:33.109" v="4308" actId="14100"/>
          <ac:picMkLst>
            <pc:docMk/>
            <pc:sldMk cId="543094752" sldId="263"/>
            <ac:picMk id="5" creationId="{17E0E63E-69DA-3C50-FED7-EC7FFAD60F3C}"/>
          </ac:picMkLst>
        </pc:picChg>
      </pc:sldChg>
      <pc:sldChg chg="addSp delSp modSp new mod">
        <pc:chgData name="Lynn Dean" userId="401c32c197215cbe" providerId="LiveId" clId="{D7DCF6DD-0F75-4641-9129-B30D2255695A}" dt="2022-08-16T03:57:29.162" v="4923" actId="122"/>
        <pc:sldMkLst>
          <pc:docMk/>
          <pc:sldMk cId="2108345543" sldId="264"/>
        </pc:sldMkLst>
        <pc:spChg chg="mod">
          <ac:chgData name="Lynn Dean" userId="401c32c197215cbe" providerId="LiveId" clId="{D7DCF6DD-0F75-4641-9129-B30D2255695A}" dt="2022-08-16T03:57:29.162" v="4923" actId="122"/>
          <ac:spMkLst>
            <pc:docMk/>
            <pc:sldMk cId="2108345543" sldId="264"/>
            <ac:spMk id="2" creationId="{E16FB987-7CD5-6CAB-B377-801A5FE2C623}"/>
          </ac:spMkLst>
        </pc:spChg>
        <pc:spChg chg="del mod">
          <ac:chgData name="Lynn Dean" userId="401c32c197215cbe" providerId="LiveId" clId="{D7DCF6DD-0F75-4641-9129-B30D2255695A}" dt="2022-08-16T03:56:55.522" v="4920" actId="26606"/>
          <ac:spMkLst>
            <pc:docMk/>
            <pc:sldMk cId="2108345543" sldId="264"/>
            <ac:spMk id="3" creationId="{B0C30348-2EF5-DB62-9DC0-64726B3F1AD4}"/>
          </ac:spMkLst>
        </pc:spChg>
        <pc:graphicFrameChg chg="add">
          <ac:chgData name="Lynn Dean" userId="401c32c197215cbe" providerId="LiveId" clId="{D7DCF6DD-0F75-4641-9129-B30D2255695A}" dt="2022-08-16T03:56:55.522" v="4920" actId="26606"/>
          <ac:graphicFrameMkLst>
            <pc:docMk/>
            <pc:sldMk cId="2108345543" sldId="264"/>
            <ac:graphicFrameMk id="5" creationId="{F83657D3-C5A8-DCE2-D3B3-E5639B613C17}"/>
          </ac:graphicFrameMkLst>
        </pc:graphicFrameChg>
      </pc:sldChg>
      <pc:sldChg chg="modSp new mod ord">
        <pc:chgData name="Lynn Dean" userId="401c32c197215cbe" providerId="LiveId" clId="{D7DCF6DD-0F75-4641-9129-B30D2255695A}" dt="2022-09-20T15:30:42.027" v="12453"/>
        <pc:sldMkLst>
          <pc:docMk/>
          <pc:sldMk cId="845758434" sldId="265"/>
        </pc:sldMkLst>
        <pc:spChg chg="mod">
          <ac:chgData name="Lynn Dean" userId="401c32c197215cbe" providerId="LiveId" clId="{D7DCF6DD-0F75-4641-9129-B30D2255695A}" dt="2022-08-16T04:06:50.886" v="5963" actId="122"/>
          <ac:spMkLst>
            <pc:docMk/>
            <pc:sldMk cId="845758434" sldId="265"/>
            <ac:spMk id="2" creationId="{BC867420-1E32-DD89-B46C-AC798E0668FB}"/>
          </ac:spMkLst>
        </pc:spChg>
        <pc:spChg chg="mod">
          <ac:chgData name="Lynn Dean" userId="401c32c197215cbe" providerId="LiveId" clId="{D7DCF6DD-0F75-4641-9129-B30D2255695A}" dt="2022-08-22T15:05:15.812" v="7372" actId="20577"/>
          <ac:spMkLst>
            <pc:docMk/>
            <pc:sldMk cId="845758434" sldId="265"/>
            <ac:spMk id="3" creationId="{22FDA5E6-0B4F-BD9A-AA38-62D04A692EBB}"/>
          </ac:spMkLst>
        </pc:spChg>
      </pc:sldChg>
      <pc:sldChg chg="addSp delSp modSp new mod setBg">
        <pc:chgData name="Lynn Dean" userId="401c32c197215cbe" providerId="LiveId" clId="{D7DCF6DD-0F75-4641-9129-B30D2255695A}" dt="2022-09-20T15:40:53.632" v="12768" actId="1076"/>
        <pc:sldMkLst>
          <pc:docMk/>
          <pc:sldMk cId="2299079300" sldId="266"/>
        </pc:sldMkLst>
        <pc:spChg chg="mod">
          <ac:chgData name="Lynn Dean" userId="401c32c197215cbe" providerId="LiveId" clId="{D7DCF6DD-0F75-4641-9129-B30D2255695A}" dt="2022-09-20T15:40:43.434" v="12767" actId="113"/>
          <ac:spMkLst>
            <pc:docMk/>
            <pc:sldMk cId="2299079300" sldId="266"/>
            <ac:spMk id="2" creationId="{77F31940-9871-B53E-1F56-D6DA7D72BDA7}"/>
          </ac:spMkLst>
        </pc:spChg>
        <pc:spChg chg="mod">
          <ac:chgData name="Lynn Dean" userId="401c32c197215cbe" providerId="LiveId" clId="{D7DCF6DD-0F75-4641-9129-B30D2255695A}" dt="2022-09-15T10:57:29.195" v="11366" actId="26606"/>
          <ac:spMkLst>
            <pc:docMk/>
            <pc:sldMk cId="2299079300" sldId="266"/>
            <ac:spMk id="3" creationId="{E125FBF5-9E7A-29F8-3DDC-37BCE5144BEC}"/>
          </ac:spMkLst>
        </pc:spChg>
        <pc:spChg chg="add del">
          <ac:chgData name="Lynn Dean" userId="401c32c197215cbe" providerId="LiveId" clId="{D7DCF6DD-0F75-4641-9129-B30D2255695A}" dt="2022-09-15T10:25:13.294" v="10801" actId="26606"/>
          <ac:spMkLst>
            <pc:docMk/>
            <pc:sldMk cId="2299079300" sldId="266"/>
            <ac:spMk id="14" creationId="{5E39A796-BE83-48B1-B33F-35C4A32AAB57}"/>
          </ac:spMkLst>
        </pc:spChg>
        <pc:spChg chg="add del">
          <ac:chgData name="Lynn Dean" userId="401c32c197215cbe" providerId="LiveId" clId="{D7DCF6DD-0F75-4641-9129-B30D2255695A}" dt="2022-09-15T10:25:13.294" v="10801" actId="26606"/>
          <ac:spMkLst>
            <pc:docMk/>
            <pc:sldMk cId="2299079300" sldId="266"/>
            <ac:spMk id="16" creationId="{72F84B47-E267-4194-8194-831DB7B5547F}"/>
          </ac:spMkLst>
        </pc:spChg>
        <pc:spChg chg="add del">
          <ac:chgData name="Lynn Dean" userId="401c32c197215cbe" providerId="LiveId" clId="{D7DCF6DD-0F75-4641-9129-B30D2255695A}" dt="2022-09-15T10:57:29.195" v="11366" actId="26606"/>
          <ac:spMkLst>
            <pc:docMk/>
            <pc:sldMk cId="2299079300" sldId="266"/>
            <ac:spMk id="18" creationId="{4B9FAFB2-BEB5-4848-8018-BCAD99E2E1AA}"/>
          </ac:spMkLst>
        </pc:spChg>
        <pc:spChg chg="add del">
          <ac:chgData name="Lynn Dean" userId="401c32c197215cbe" providerId="LiveId" clId="{D7DCF6DD-0F75-4641-9129-B30D2255695A}" dt="2022-09-15T10:57:29.195" v="11366" actId="26606"/>
          <ac:spMkLst>
            <pc:docMk/>
            <pc:sldMk cId="2299079300" sldId="266"/>
            <ac:spMk id="19" creationId="{C232B152-3720-4D3B-97ED-45CE5483F16F}"/>
          </ac:spMkLst>
        </pc:spChg>
        <pc:spChg chg="add del">
          <ac:chgData name="Lynn Dean" userId="401c32c197215cbe" providerId="LiveId" clId="{D7DCF6DD-0F75-4641-9129-B30D2255695A}" dt="2022-09-15T10:57:29.195" v="11366" actId="26606"/>
          <ac:spMkLst>
            <pc:docMk/>
            <pc:sldMk cId="2299079300" sldId="266"/>
            <ac:spMk id="20" creationId="{11BAB570-FF10-4E96-8A3F-FA9804702B89}"/>
          </ac:spMkLst>
        </pc:spChg>
        <pc:spChg chg="add">
          <ac:chgData name="Lynn Dean" userId="401c32c197215cbe" providerId="LiveId" clId="{D7DCF6DD-0F75-4641-9129-B30D2255695A}" dt="2022-09-15T10:57:29.195" v="11366" actId="26606"/>
          <ac:spMkLst>
            <pc:docMk/>
            <pc:sldMk cId="2299079300" sldId="266"/>
            <ac:spMk id="25" creationId="{2B97F24A-32CE-4C1C-A50D-3016B394DCFB}"/>
          </ac:spMkLst>
        </pc:spChg>
        <pc:spChg chg="add">
          <ac:chgData name="Lynn Dean" userId="401c32c197215cbe" providerId="LiveId" clId="{D7DCF6DD-0F75-4641-9129-B30D2255695A}" dt="2022-09-15T10:57:29.195" v="11366" actId="26606"/>
          <ac:spMkLst>
            <pc:docMk/>
            <pc:sldMk cId="2299079300" sldId="266"/>
            <ac:spMk id="27" creationId="{CD8B4F24-440B-49E9-B85D-733523DC064B}"/>
          </ac:spMkLst>
        </pc:spChg>
        <pc:picChg chg="add del mod">
          <ac:chgData name="Lynn Dean" userId="401c32c197215cbe" providerId="LiveId" clId="{D7DCF6DD-0F75-4641-9129-B30D2255695A}" dt="2022-09-15T10:22:30.876" v="10789" actId="931"/>
          <ac:picMkLst>
            <pc:docMk/>
            <pc:sldMk cId="2299079300" sldId="266"/>
            <ac:picMk id="5" creationId="{54D4F510-CAFB-4816-FFC6-5E3D87CEFD14}"/>
          </ac:picMkLst>
        </pc:picChg>
        <pc:picChg chg="add del mod">
          <ac:chgData name="Lynn Dean" userId="401c32c197215cbe" providerId="LiveId" clId="{D7DCF6DD-0F75-4641-9129-B30D2255695A}" dt="2022-09-15T10:24:18.673" v="10794" actId="931"/>
          <ac:picMkLst>
            <pc:docMk/>
            <pc:sldMk cId="2299079300" sldId="266"/>
            <ac:picMk id="7" creationId="{A8F1509F-1A91-37CF-D5E6-A0DF3356B06E}"/>
          </ac:picMkLst>
        </pc:picChg>
        <pc:picChg chg="add mod">
          <ac:chgData name="Lynn Dean" userId="401c32c197215cbe" providerId="LiveId" clId="{D7DCF6DD-0F75-4641-9129-B30D2255695A}" dt="2022-09-20T15:40:53.632" v="12768" actId="1076"/>
          <ac:picMkLst>
            <pc:docMk/>
            <pc:sldMk cId="2299079300" sldId="266"/>
            <ac:picMk id="9" creationId="{2A9C16CB-0493-A871-602D-6C00FE165E18}"/>
          </ac:picMkLst>
        </pc:picChg>
      </pc:sldChg>
      <pc:sldChg chg="addSp delSp modSp new mod">
        <pc:chgData name="Lynn Dean" userId="401c32c197215cbe" providerId="LiveId" clId="{D7DCF6DD-0F75-4641-9129-B30D2255695A}" dt="2022-09-20T15:40:13.965" v="12764" actId="113"/>
        <pc:sldMkLst>
          <pc:docMk/>
          <pc:sldMk cId="1984917302" sldId="267"/>
        </pc:sldMkLst>
        <pc:spChg chg="mod">
          <ac:chgData name="Lynn Dean" userId="401c32c197215cbe" providerId="LiveId" clId="{D7DCF6DD-0F75-4641-9129-B30D2255695A}" dt="2022-09-20T15:40:13.965" v="12764" actId="113"/>
          <ac:spMkLst>
            <pc:docMk/>
            <pc:sldMk cId="1984917302" sldId="267"/>
            <ac:spMk id="2" creationId="{011FBAF3-CAF8-8ED3-726A-EF7481B2112F}"/>
          </ac:spMkLst>
        </pc:spChg>
        <pc:spChg chg="mod">
          <ac:chgData name="Lynn Dean" userId="401c32c197215cbe" providerId="LiveId" clId="{D7DCF6DD-0F75-4641-9129-B30D2255695A}" dt="2022-09-20T15:39:58.435" v="12763" actId="20577"/>
          <ac:spMkLst>
            <pc:docMk/>
            <pc:sldMk cId="1984917302" sldId="267"/>
            <ac:spMk id="3" creationId="{3FECA9E5-0A44-D91E-8453-72CC6AB250D6}"/>
          </ac:spMkLst>
        </pc:spChg>
        <pc:graphicFrameChg chg="add del mod modGraphic">
          <ac:chgData name="Lynn Dean" userId="401c32c197215cbe" providerId="LiveId" clId="{D7DCF6DD-0F75-4641-9129-B30D2255695A}" dt="2022-08-16T04:25:03.605" v="6595" actId="21"/>
          <ac:graphicFrameMkLst>
            <pc:docMk/>
            <pc:sldMk cId="1984917302" sldId="267"/>
            <ac:graphicFrameMk id="4" creationId="{77085029-C4F0-D6A9-4D88-759372A6D154}"/>
          </ac:graphicFrameMkLst>
        </pc:graphicFrameChg>
      </pc:sldChg>
      <pc:sldChg chg="new del">
        <pc:chgData name="Lynn Dean" userId="401c32c197215cbe" providerId="LiveId" clId="{D7DCF6DD-0F75-4641-9129-B30D2255695A}" dt="2022-08-22T15:06:27.294" v="7376" actId="680"/>
        <pc:sldMkLst>
          <pc:docMk/>
          <pc:sldMk cId="2955025764" sldId="268"/>
        </pc:sldMkLst>
      </pc:sldChg>
      <pc:sldChg chg="new del">
        <pc:chgData name="Lynn Dean" userId="401c32c197215cbe" providerId="LiveId" clId="{D7DCF6DD-0F75-4641-9129-B30D2255695A}" dt="2022-08-22T15:06:10.773" v="7374" actId="680"/>
        <pc:sldMkLst>
          <pc:docMk/>
          <pc:sldMk cId="3486260779" sldId="268"/>
        </pc:sldMkLst>
      </pc:sldChg>
      <pc:sldChg chg="addSp delSp modSp new mod">
        <pc:chgData name="Lynn Dean" userId="401c32c197215cbe" providerId="LiveId" clId="{D7DCF6DD-0F75-4641-9129-B30D2255695A}" dt="2022-09-20T15:28:34.023" v="12198" actId="6549"/>
        <pc:sldMkLst>
          <pc:docMk/>
          <pc:sldMk cId="4228404856" sldId="268"/>
        </pc:sldMkLst>
        <pc:spChg chg="mod">
          <ac:chgData name="Lynn Dean" userId="401c32c197215cbe" providerId="LiveId" clId="{D7DCF6DD-0F75-4641-9129-B30D2255695A}" dt="2022-08-22T15:19:58.688" v="9015" actId="20577"/>
          <ac:spMkLst>
            <pc:docMk/>
            <pc:sldMk cId="4228404856" sldId="268"/>
            <ac:spMk id="2" creationId="{B8F9B6A2-018C-D562-A6AD-00BF56F9B5A0}"/>
          </ac:spMkLst>
        </pc:spChg>
        <pc:spChg chg="mod">
          <ac:chgData name="Lynn Dean" userId="401c32c197215cbe" providerId="LiveId" clId="{D7DCF6DD-0F75-4641-9129-B30D2255695A}" dt="2022-09-20T15:28:34.023" v="12198" actId="6549"/>
          <ac:spMkLst>
            <pc:docMk/>
            <pc:sldMk cId="4228404856" sldId="268"/>
            <ac:spMk id="3" creationId="{309E9887-4C53-CB8C-D6C7-8DD4F82513D2}"/>
          </ac:spMkLst>
        </pc:spChg>
        <pc:spChg chg="add del mod">
          <ac:chgData name="Lynn Dean" userId="401c32c197215cbe" providerId="LiveId" clId="{D7DCF6DD-0F75-4641-9129-B30D2255695A}" dt="2022-08-22T15:20:24.496" v="9017" actId="767"/>
          <ac:spMkLst>
            <pc:docMk/>
            <pc:sldMk cId="4228404856" sldId="268"/>
            <ac:spMk id="4" creationId="{587F7133-367F-6C30-AE66-AB801FC69F3C}"/>
          </ac:spMkLst>
        </pc:spChg>
        <pc:picChg chg="add mod">
          <ac:chgData name="Lynn Dean" userId="401c32c197215cbe" providerId="LiveId" clId="{D7DCF6DD-0F75-4641-9129-B30D2255695A}" dt="2022-08-22T15:30:43.763" v="9130" actId="14100"/>
          <ac:picMkLst>
            <pc:docMk/>
            <pc:sldMk cId="4228404856" sldId="268"/>
            <ac:picMk id="6" creationId="{DA070393-45FF-1933-7A22-2111009E8463}"/>
          </ac:picMkLst>
        </pc:picChg>
        <pc:picChg chg="add del mod">
          <ac:chgData name="Lynn Dean" userId="401c32c197215cbe" providerId="LiveId" clId="{D7DCF6DD-0F75-4641-9129-B30D2255695A}" dt="2022-08-22T15:30:23.561" v="9127" actId="21"/>
          <ac:picMkLst>
            <pc:docMk/>
            <pc:sldMk cId="4228404856" sldId="268"/>
            <ac:picMk id="8" creationId="{BBE172C1-76BB-3686-1E7A-B22F84A7F8D7}"/>
          </ac:picMkLst>
        </pc:picChg>
      </pc:sldChg>
      <pc:sldChg chg="addSp delSp modSp new mod">
        <pc:chgData name="Lynn Dean" userId="401c32c197215cbe" providerId="LiveId" clId="{D7DCF6DD-0F75-4641-9129-B30D2255695A}" dt="2022-09-20T15:39:24.974" v="12718" actId="255"/>
        <pc:sldMkLst>
          <pc:docMk/>
          <pc:sldMk cId="1887682848" sldId="269"/>
        </pc:sldMkLst>
        <pc:spChg chg="mod">
          <ac:chgData name="Lynn Dean" userId="401c32c197215cbe" providerId="LiveId" clId="{D7DCF6DD-0F75-4641-9129-B30D2255695A}" dt="2022-09-20T15:38:02.202" v="12712" actId="6549"/>
          <ac:spMkLst>
            <pc:docMk/>
            <pc:sldMk cId="1887682848" sldId="269"/>
            <ac:spMk id="2" creationId="{CF3D74B0-6960-9D39-A62F-7147164D860E}"/>
          </ac:spMkLst>
        </pc:spChg>
        <pc:spChg chg="del">
          <ac:chgData name="Lynn Dean" userId="401c32c197215cbe" providerId="LiveId" clId="{D7DCF6DD-0F75-4641-9129-B30D2255695A}" dt="2022-09-15T10:07:32.930" v="9657" actId="931"/>
          <ac:spMkLst>
            <pc:docMk/>
            <pc:sldMk cId="1887682848" sldId="269"/>
            <ac:spMk id="3" creationId="{32ECB7D1-C810-EA8B-6818-D8A75D92A5DF}"/>
          </ac:spMkLst>
        </pc:spChg>
        <pc:spChg chg="add mod">
          <ac:chgData name="Lynn Dean" userId="401c32c197215cbe" providerId="LiveId" clId="{D7DCF6DD-0F75-4641-9129-B30D2255695A}" dt="2022-09-20T15:39:07.767" v="12716" actId="14100"/>
          <ac:spMkLst>
            <pc:docMk/>
            <pc:sldMk cId="1887682848" sldId="269"/>
            <ac:spMk id="6" creationId="{8E016F74-F7D6-A33B-AF07-C820DB0F61A7}"/>
          </ac:spMkLst>
        </pc:spChg>
        <pc:spChg chg="add mod">
          <ac:chgData name="Lynn Dean" userId="401c32c197215cbe" providerId="LiveId" clId="{D7DCF6DD-0F75-4641-9129-B30D2255695A}" dt="2022-09-20T15:39:24.974" v="12718" actId="255"/>
          <ac:spMkLst>
            <pc:docMk/>
            <pc:sldMk cId="1887682848" sldId="269"/>
            <ac:spMk id="7" creationId="{F9272362-7D61-13E6-EED5-48044AB7997C}"/>
          </ac:spMkLst>
        </pc:spChg>
        <pc:picChg chg="add mod">
          <ac:chgData name="Lynn Dean" userId="401c32c197215cbe" providerId="LiveId" clId="{D7DCF6DD-0F75-4641-9129-B30D2255695A}" dt="2022-09-15T10:07:43.885" v="9661" actId="1076"/>
          <ac:picMkLst>
            <pc:docMk/>
            <pc:sldMk cId="1887682848" sldId="269"/>
            <ac:picMk id="5" creationId="{30514C56-0B7F-5DD4-B8EE-A9F21BD5D2F7}"/>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hyperlink" Target="http://www.esmba.co.uk/administration/disciplinary-and-appeals-procedure/" TargetMode="Externa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hyperlink" Target="http://www.esmba.co.uk/administration/disciplinary-and-appeals-procedure/" TargetMode="External"/><Relationship Id="rId2" Type="http://schemas.openxmlformats.org/officeDocument/2006/relationships/image" Target="../media/image1.jpg"/><Relationship Id="rId1" Type="http://schemas.openxmlformats.org/officeDocument/2006/relationships/image" Target="../media/image9.jpeg"/><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85D97-7E09-480F-B597-A8A5D77BA5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05CC08E-F078-4B3C-A48D-5F628C545D83}">
      <dgm:prSet/>
      <dgm:spPr/>
      <dgm:t>
        <a:bodyPr/>
        <a:lstStyle/>
        <a:p>
          <a:r>
            <a:rPr lang="en-GB" dirty="0"/>
            <a:t>Bowls Development Alliance   </a:t>
          </a:r>
        </a:p>
        <a:p>
          <a:r>
            <a:rPr lang="en-GB" dirty="0"/>
            <a:t>Duncan Webster </a:t>
          </a:r>
        </a:p>
        <a:p>
          <a:r>
            <a:rPr lang="en-GB" dirty="0"/>
            <a:t>+ part time employee   </a:t>
          </a:r>
          <a:endParaRPr lang="en-US" dirty="0"/>
        </a:p>
      </dgm:t>
    </dgm:pt>
    <dgm:pt modelId="{ECC0BACB-104D-4F26-BCCB-1793D95B65A8}" type="parTrans" cxnId="{3BF02D77-CBAC-42CA-B339-5F9AE8C18631}">
      <dgm:prSet/>
      <dgm:spPr/>
      <dgm:t>
        <a:bodyPr/>
        <a:lstStyle/>
        <a:p>
          <a:endParaRPr lang="en-US"/>
        </a:p>
      </dgm:t>
    </dgm:pt>
    <dgm:pt modelId="{41F7E4F2-9EA9-45B7-93A1-57B17B1F3A00}" type="sibTrans" cxnId="{3BF02D77-CBAC-42CA-B339-5F9AE8C18631}">
      <dgm:prSet/>
      <dgm:spPr/>
      <dgm:t>
        <a:bodyPr/>
        <a:lstStyle/>
        <a:p>
          <a:endParaRPr lang="en-US"/>
        </a:p>
      </dgm:t>
    </dgm:pt>
    <dgm:pt modelId="{D14F19B5-A8C1-4F56-BC5A-B1568519B849}">
      <dgm:prSet/>
      <dgm:spPr/>
      <dgm:t>
        <a:bodyPr/>
        <a:lstStyle/>
        <a:p>
          <a:r>
            <a:rPr lang="en-GB" dirty="0"/>
            <a:t>ESMBA  Case Management Group</a:t>
          </a:r>
          <a:endParaRPr lang="en-US" dirty="0"/>
        </a:p>
      </dgm:t>
    </dgm:pt>
    <dgm:pt modelId="{EFCE1C5A-6DA5-4820-B3BC-AE86E6BCF2C9}" type="parTrans" cxnId="{AE5D9A4C-5CBC-4B59-AA77-3154481D28DD}">
      <dgm:prSet/>
      <dgm:spPr/>
      <dgm:t>
        <a:bodyPr/>
        <a:lstStyle/>
        <a:p>
          <a:endParaRPr lang="en-US"/>
        </a:p>
      </dgm:t>
    </dgm:pt>
    <dgm:pt modelId="{7844C769-E3FF-4886-BAB1-5F0C1AA03D81}" type="sibTrans" cxnId="{AE5D9A4C-5CBC-4B59-AA77-3154481D28DD}">
      <dgm:prSet/>
      <dgm:spPr/>
      <dgm:t>
        <a:bodyPr/>
        <a:lstStyle/>
        <a:p>
          <a:endParaRPr lang="en-US"/>
        </a:p>
      </dgm:t>
    </dgm:pt>
    <dgm:pt modelId="{FC827880-9693-495A-95A0-E09B19DAD00F}">
      <dgm:prSet/>
      <dgm:spPr/>
      <dgm:t>
        <a:bodyPr/>
        <a:lstStyle/>
        <a:p>
          <a:r>
            <a:rPr lang="en-GB" dirty="0"/>
            <a:t>BDA Case Management Group lead offices for 5 bowls codes </a:t>
          </a:r>
          <a:endParaRPr lang="en-US" dirty="0"/>
        </a:p>
      </dgm:t>
    </dgm:pt>
    <dgm:pt modelId="{D1305131-E19E-4942-B75D-6617B58C80C8}" type="parTrans" cxnId="{14FA436D-7159-471A-9991-8E4F0D687229}">
      <dgm:prSet/>
      <dgm:spPr/>
      <dgm:t>
        <a:bodyPr/>
        <a:lstStyle/>
        <a:p>
          <a:endParaRPr lang="en-US"/>
        </a:p>
      </dgm:t>
    </dgm:pt>
    <dgm:pt modelId="{E5CEE5E3-F82D-4419-B273-494483B1963F}" type="sibTrans" cxnId="{14FA436D-7159-471A-9991-8E4F0D687229}">
      <dgm:prSet/>
      <dgm:spPr/>
      <dgm:t>
        <a:bodyPr/>
        <a:lstStyle/>
        <a:p>
          <a:endParaRPr lang="en-US"/>
        </a:p>
      </dgm:t>
    </dgm:pt>
    <dgm:pt modelId="{80A920FD-FA49-4FCD-9223-0D24C79CC2EE}">
      <dgm:prSet/>
      <dgm:spPr/>
      <dgm:t>
        <a:bodyPr/>
        <a:lstStyle/>
        <a:p>
          <a:r>
            <a:rPr lang="en-GB" dirty="0"/>
            <a:t>ESMBA Lead SGO   </a:t>
          </a:r>
        </a:p>
        <a:p>
          <a:r>
            <a:rPr lang="en-GB" dirty="0"/>
            <a:t>Lynn Dean </a:t>
          </a:r>
          <a:endParaRPr lang="en-US" dirty="0"/>
        </a:p>
      </dgm:t>
    </dgm:pt>
    <dgm:pt modelId="{013FAC24-0576-43F4-88E8-A01B847B167E}" type="parTrans" cxnId="{FB6FD048-A196-4EA6-AF72-23FB1D19B482}">
      <dgm:prSet/>
      <dgm:spPr/>
      <dgm:t>
        <a:bodyPr/>
        <a:lstStyle/>
        <a:p>
          <a:endParaRPr lang="en-US"/>
        </a:p>
      </dgm:t>
    </dgm:pt>
    <dgm:pt modelId="{59B4B480-9D57-472E-A63A-D37BD5EDA7A3}" type="sibTrans" cxnId="{FB6FD048-A196-4EA6-AF72-23FB1D19B482}">
      <dgm:prSet/>
      <dgm:spPr/>
      <dgm:t>
        <a:bodyPr/>
        <a:lstStyle/>
        <a:p>
          <a:endParaRPr lang="en-US"/>
        </a:p>
      </dgm:t>
    </dgm:pt>
    <dgm:pt modelId="{9E81589E-191C-43BD-BCDC-8C6267E9F576}">
      <dgm:prSet/>
      <dgm:spPr/>
      <dgm:t>
        <a:bodyPr/>
        <a:lstStyle/>
        <a:p>
          <a:r>
            <a:rPr lang="en-GB" dirty="0"/>
            <a:t>County Safeguarding Officer (CSGO)</a:t>
          </a:r>
          <a:endParaRPr lang="en-US" dirty="0"/>
        </a:p>
      </dgm:t>
    </dgm:pt>
    <dgm:pt modelId="{4586EF3A-62F9-4A35-A35A-BF08D8E43D08}" type="parTrans" cxnId="{0F384367-1D85-4974-8C32-43D21F0E77DC}">
      <dgm:prSet/>
      <dgm:spPr/>
      <dgm:t>
        <a:bodyPr/>
        <a:lstStyle/>
        <a:p>
          <a:endParaRPr lang="en-US"/>
        </a:p>
      </dgm:t>
    </dgm:pt>
    <dgm:pt modelId="{F90B19D2-B6B5-43ED-8991-0B336611BFC5}" type="sibTrans" cxnId="{0F384367-1D85-4974-8C32-43D21F0E77DC}">
      <dgm:prSet/>
      <dgm:spPr/>
      <dgm:t>
        <a:bodyPr/>
        <a:lstStyle/>
        <a:p>
          <a:endParaRPr lang="en-US"/>
        </a:p>
      </dgm:t>
    </dgm:pt>
    <dgm:pt modelId="{E7C5247C-51CB-49D6-9905-693DEC8EE536}">
      <dgm:prSet/>
      <dgm:spPr/>
      <dgm:t>
        <a:bodyPr/>
        <a:lstStyle/>
        <a:p>
          <a:r>
            <a:rPr lang="en-GB" dirty="0"/>
            <a:t>Club and County Officers/Committees</a:t>
          </a:r>
          <a:endParaRPr lang="en-US" dirty="0"/>
        </a:p>
      </dgm:t>
    </dgm:pt>
    <dgm:pt modelId="{F3B5E858-2D78-4CDD-A09A-3F236BE5F89B}" type="parTrans" cxnId="{4E8AF1A7-98F3-4925-BDC3-C088BD55901D}">
      <dgm:prSet/>
      <dgm:spPr/>
      <dgm:t>
        <a:bodyPr/>
        <a:lstStyle/>
        <a:p>
          <a:endParaRPr lang="en-US"/>
        </a:p>
      </dgm:t>
    </dgm:pt>
    <dgm:pt modelId="{AC2D9A24-F730-4D3C-AD9F-1BE55AAD70B4}" type="sibTrans" cxnId="{4E8AF1A7-98F3-4925-BDC3-C088BD55901D}">
      <dgm:prSet/>
      <dgm:spPr/>
      <dgm:t>
        <a:bodyPr/>
        <a:lstStyle/>
        <a:p>
          <a:endParaRPr lang="en-US"/>
        </a:p>
      </dgm:t>
    </dgm:pt>
    <dgm:pt modelId="{E375E707-F0D8-4A4E-9C96-E4EA1E368D51}">
      <dgm:prSet/>
      <dgm:spPr/>
      <dgm:t>
        <a:bodyPr/>
        <a:lstStyle/>
        <a:p>
          <a:r>
            <a:rPr lang="en-GB" dirty="0"/>
            <a:t>Child Protection in Sport Unit  (CPSU)</a:t>
          </a:r>
        </a:p>
        <a:p>
          <a:r>
            <a:rPr lang="en-GB" dirty="0"/>
            <a:t>Liza Ware </a:t>
          </a:r>
          <a:endParaRPr lang="en-US" dirty="0"/>
        </a:p>
      </dgm:t>
    </dgm:pt>
    <dgm:pt modelId="{914CC069-F9F7-4B82-8E13-A3654987BD09}" type="parTrans" cxnId="{AFCF179F-996E-4FD5-96CD-BA79D2576C7B}">
      <dgm:prSet/>
      <dgm:spPr/>
      <dgm:t>
        <a:bodyPr/>
        <a:lstStyle/>
        <a:p>
          <a:endParaRPr lang="en-US"/>
        </a:p>
      </dgm:t>
    </dgm:pt>
    <dgm:pt modelId="{20711FEF-323B-4FA2-972D-66E1F3FB0220}" type="sibTrans" cxnId="{AFCF179F-996E-4FD5-96CD-BA79D2576C7B}">
      <dgm:prSet/>
      <dgm:spPr/>
      <dgm:t>
        <a:bodyPr/>
        <a:lstStyle/>
        <a:p>
          <a:endParaRPr lang="en-US"/>
        </a:p>
      </dgm:t>
    </dgm:pt>
    <dgm:pt modelId="{2A14D4E3-22FE-4846-9F79-5DB87DBA60BE}">
      <dgm:prSet/>
      <dgm:spPr/>
      <dgm:t>
        <a:bodyPr/>
        <a:lstStyle/>
        <a:p>
          <a:r>
            <a:rPr lang="en-GB" dirty="0"/>
            <a:t>Ann Craft Trust (ACT) </a:t>
          </a:r>
        </a:p>
        <a:p>
          <a:r>
            <a:rPr lang="en-GB" dirty="0"/>
            <a:t>Nicola Dean / Joanne Pell</a:t>
          </a:r>
          <a:endParaRPr lang="en-US" dirty="0"/>
        </a:p>
      </dgm:t>
    </dgm:pt>
    <dgm:pt modelId="{A053C186-E0D0-4B37-A32D-47470F4CED8D}" type="parTrans" cxnId="{47F49832-E69F-4CA4-ABD4-4FD35D7AFDBA}">
      <dgm:prSet/>
      <dgm:spPr/>
      <dgm:t>
        <a:bodyPr/>
        <a:lstStyle/>
        <a:p>
          <a:endParaRPr lang="en-US"/>
        </a:p>
      </dgm:t>
    </dgm:pt>
    <dgm:pt modelId="{4F4AE908-9A65-4163-809F-498C1045324B}" type="sibTrans" cxnId="{47F49832-E69F-4CA4-ABD4-4FD35D7AFDBA}">
      <dgm:prSet/>
      <dgm:spPr/>
      <dgm:t>
        <a:bodyPr/>
        <a:lstStyle/>
        <a:p>
          <a:endParaRPr lang="en-US"/>
        </a:p>
      </dgm:t>
    </dgm:pt>
    <dgm:pt modelId="{2544FD70-7338-4B88-A7DA-E11255AFC21E}" type="pres">
      <dgm:prSet presAssocID="{D0F85D97-7E09-480F-B597-A8A5D77BA588}" presName="diagram" presStyleCnt="0">
        <dgm:presLayoutVars>
          <dgm:dir/>
          <dgm:resizeHandles val="exact"/>
        </dgm:presLayoutVars>
      </dgm:prSet>
      <dgm:spPr/>
    </dgm:pt>
    <dgm:pt modelId="{1C020EFE-D330-415F-AC53-FB0253F70E51}" type="pres">
      <dgm:prSet presAssocID="{E05CC08E-F078-4B3C-A48D-5F628C545D83}" presName="node" presStyleLbl="node1" presStyleIdx="0" presStyleCnt="8" custScaleX="93037" custScaleY="80701" custLinFactNeighborX="94025" custLinFactNeighborY="31912">
        <dgm:presLayoutVars>
          <dgm:bulletEnabled val="1"/>
        </dgm:presLayoutVars>
      </dgm:prSet>
      <dgm:spPr/>
    </dgm:pt>
    <dgm:pt modelId="{310CBF28-A550-4B3E-856C-853420D3154E}" type="pres">
      <dgm:prSet presAssocID="{41F7E4F2-9EA9-45B7-93A1-57B17B1F3A00}" presName="sibTrans" presStyleCnt="0"/>
      <dgm:spPr/>
    </dgm:pt>
    <dgm:pt modelId="{8A3982D1-8642-4784-86F2-A137BFF381BB}" type="pres">
      <dgm:prSet presAssocID="{D14F19B5-A8C1-4F56-BC5A-B1568519B849}" presName="node" presStyleLbl="node1" presStyleIdx="1" presStyleCnt="8" custScaleX="85834" custScaleY="44043" custLinFactX="-6252" custLinFactNeighborX="-100000" custLinFactNeighborY="87630">
        <dgm:presLayoutVars>
          <dgm:bulletEnabled val="1"/>
        </dgm:presLayoutVars>
      </dgm:prSet>
      <dgm:spPr/>
    </dgm:pt>
    <dgm:pt modelId="{508CD25F-0171-4356-8104-0B4C3D1130BA}" type="pres">
      <dgm:prSet presAssocID="{7844C769-E3FF-4886-BAB1-5F0C1AA03D81}" presName="sibTrans" presStyleCnt="0"/>
      <dgm:spPr/>
    </dgm:pt>
    <dgm:pt modelId="{EB1505F6-190E-4775-9813-5E67A0A642DE}" type="pres">
      <dgm:prSet presAssocID="{FC827880-9693-495A-95A0-E09B19DAD00F}" presName="node" presStyleLbl="node1" presStyleIdx="2" presStyleCnt="8" custScaleX="73734" custScaleY="54950" custLinFactNeighborX="17270" custLinFactNeighborY="64133">
        <dgm:presLayoutVars>
          <dgm:bulletEnabled val="1"/>
        </dgm:presLayoutVars>
      </dgm:prSet>
      <dgm:spPr/>
    </dgm:pt>
    <dgm:pt modelId="{1A0F2CFC-FE96-44E3-A7F0-570F65303876}" type="pres">
      <dgm:prSet presAssocID="{E5CEE5E3-F82D-4419-B273-494483B1963F}" presName="sibTrans" presStyleCnt="0"/>
      <dgm:spPr/>
    </dgm:pt>
    <dgm:pt modelId="{8F4674ED-AED1-4202-821C-B70EF9B21ADB}" type="pres">
      <dgm:prSet presAssocID="{80A920FD-FA49-4FCD-9223-0D24C79CC2EE}" presName="node" presStyleLbl="node1" presStyleIdx="3" presStyleCnt="8" custScaleX="84214" custScaleY="43892" custLinFactX="11429" custLinFactNeighborX="100000" custLinFactNeighborY="11612">
        <dgm:presLayoutVars>
          <dgm:bulletEnabled val="1"/>
        </dgm:presLayoutVars>
      </dgm:prSet>
      <dgm:spPr/>
    </dgm:pt>
    <dgm:pt modelId="{D5CA7E57-B3AF-4F04-A489-2FA6F6A2FA3B}" type="pres">
      <dgm:prSet presAssocID="{59B4B480-9D57-472E-A63A-D37BD5EDA7A3}" presName="sibTrans" presStyleCnt="0"/>
      <dgm:spPr/>
    </dgm:pt>
    <dgm:pt modelId="{CE466F3C-8F88-46C9-BF8B-1AD771AD7A0F}" type="pres">
      <dgm:prSet presAssocID="{9E81589E-191C-43BD-BCDC-8C6267E9F576}" presName="node" presStyleLbl="node1" presStyleIdx="4" presStyleCnt="8" custScaleX="102857" custScaleY="64268" custLinFactNeighborX="-58563" custLinFactNeighborY="84202">
        <dgm:presLayoutVars>
          <dgm:bulletEnabled val="1"/>
        </dgm:presLayoutVars>
      </dgm:prSet>
      <dgm:spPr/>
    </dgm:pt>
    <dgm:pt modelId="{9443B53B-A041-4D1C-AB93-7A0FDDBCCC80}" type="pres">
      <dgm:prSet presAssocID="{F90B19D2-B6B5-43ED-8991-0B336611BFC5}" presName="sibTrans" presStyleCnt="0"/>
      <dgm:spPr/>
    </dgm:pt>
    <dgm:pt modelId="{A76B0DAB-F7C0-4B0E-B1EB-B48166416A99}" type="pres">
      <dgm:prSet presAssocID="{E7C5247C-51CB-49D6-9905-693DEC8EE536}" presName="node" presStyleLbl="node1" presStyleIdx="5" presStyleCnt="8" custScaleY="69182" custLinFactNeighborX="-39922" custLinFactNeighborY="85170">
        <dgm:presLayoutVars>
          <dgm:bulletEnabled val="1"/>
        </dgm:presLayoutVars>
      </dgm:prSet>
      <dgm:spPr/>
    </dgm:pt>
    <dgm:pt modelId="{372AC817-BBF0-4817-9BE4-8F3BFD700FE8}" type="pres">
      <dgm:prSet presAssocID="{AC2D9A24-F730-4D3C-AD9F-1BE55AAD70B4}" presName="sibTrans" presStyleCnt="0"/>
      <dgm:spPr/>
    </dgm:pt>
    <dgm:pt modelId="{28EE5A8C-2B69-4D3D-80E6-54F836EAE863}" type="pres">
      <dgm:prSet presAssocID="{E375E707-F0D8-4A4E-9C96-E4EA1E368D51}" presName="node" presStyleLbl="node1" presStyleIdx="6" presStyleCnt="8" custScaleY="51028" custLinFactX="60971" custLinFactY="-98419" custLinFactNeighborX="100000" custLinFactNeighborY="-100000">
        <dgm:presLayoutVars>
          <dgm:bulletEnabled val="1"/>
        </dgm:presLayoutVars>
      </dgm:prSet>
      <dgm:spPr/>
    </dgm:pt>
    <dgm:pt modelId="{96565000-FD3C-47A3-849B-206C66B6D063}" type="pres">
      <dgm:prSet presAssocID="{20711FEF-323B-4FA2-972D-66E1F3FB0220}" presName="sibTrans" presStyleCnt="0"/>
      <dgm:spPr/>
    </dgm:pt>
    <dgm:pt modelId="{226A4388-DA46-448A-B095-5A6EF3564849}" type="pres">
      <dgm:prSet presAssocID="{2A14D4E3-22FE-4846-9F79-5DB87DBA60BE}" presName="node" presStyleLbl="node1" presStyleIdx="7" presStyleCnt="8" custScaleY="50571" custLinFactX="-60841" custLinFactY="-100000" custLinFactNeighborX="-100000" custLinFactNeighborY="-100954">
        <dgm:presLayoutVars>
          <dgm:bulletEnabled val="1"/>
        </dgm:presLayoutVars>
      </dgm:prSet>
      <dgm:spPr/>
    </dgm:pt>
  </dgm:ptLst>
  <dgm:cxnLst>
    <dgm:cxn modelId="{5AEA6A09-451D-479C-86DB-802BB4604AF3}" type="presOf" srcId="{E05CC08E-F078-4B3C-A48D-5F628C545D83}" destId="{1C020EFE-D330-415F-AC53-FB0253F70E51}" srcOrd="0" destOrd="0" presId="urn:microsoft.com/office/officeart/2005/8/layout/default"/>
    <dgm:cxn modelId="{DF34AB20-A6C4-422C-A545-C3CBECBE7153}" type="presOf" srcId="{2A14D4E3-22FE-4846-9F79-5DB87DBA60BE}" destId="{226A4388-DA46-448A-B095-5A6EF3564849}" srcOrd="0" destOrd="0" presId="urn:microsoft.com/office/officeart/2005/8/layout/default"/>
    <dgm:cxn modelId="{47F49832-E69F-4CA4-ABD4-4FD35D7AFDBA}" srcId="{D0F85D97-7E09-480F-B597-A8A5D77BA588}" destId="{2A14D4E3-22FE-4846-9F79-5DB87DBA60BE}" srcOrd="7" destOrd="0" parTransId="{A053C186-E0D0-4B37-A32D-47470F4CED8D}" sibTransId="{4F4AE908-9A65-4163-809F-498C1045324B}"/>
    <dgm:cxn modelId="{07142139-F1F7-430E-A45D-329C38F7DD8A}" type="presOf" srcId="{80A920FD-FA49-4FCD-9223-0D24C79CC2EE}" destId="{8F4674ED-AED1-4202-821C-B70EF9B21ADB}" srcOrd="0" destOrd="0" presId="urn:microsoft.com/office/officeart/2005/8/layout/default"/>
    <dgm:cxn modelId="{2FBF6842-9700-43E1-9D4E-AC566FECEE3C}" type="presOf" srcId="{D0F85D97-7E09-480F-B597-A8A5D77BA588}" destId="{2544FD70-7338-4B88-A7DA-E11255AFC21E}" srcOrd="0" destOrd="0" presId="urn:microsoft.com/office/officeart/2005/8/layout/default"/>
    <dgm:cxn modelId="{0F384367-1D85-4974-8C32-43D21F0E77DC}" srcId="{D0F85D97-7E09-480F-B597-A8A5D77BA588}" destId="{9E81589E-191C-43BD-BCDC-8C6267E9F576}" srcOrd="4" destOrd="0" parTransId="{4586EF3A-62F9-4A35-A35A-BF08D8E43D08}" sibTransId="{F90B19D2-B6B5-43ED-8991-0B336611BFC5}"/>
    <dgm:cxn modelId="{7AAFC147-9DDA-4DD2-AD29-568043C8854A}" type="presOf" srcId="{E7C5247C-51CB-49D6-9905-693DEC8EE536}" destId="{A76B0DAB-F7C0-4B0E-B1EB-B48166416A99}" srcOrd="0" destOrd="0" presId="urn:microsoft.com/office/officeart/2005/8/layout/default"/>
    <dgm:cxn modelId="{6F568B68-AFDC-4C8B-BDEA-572269ED24F4}" type="presOf" srcId="{FC827880-9693-495A-95A0-E09B19DAD00F}" destId="{EB1505F6-190E-4775-9813-5E67A0A642DE}" srcOrd="0" destOrd="0" presId="urn:microsoft.com/office/officeart/2005/8/layout/default"/>
    <dgm:cxn modelId="{FB6FD048-A196-4EA6-AF72-23FB1D19B482}" srcId="{D0F85D97-7E09-480F-B597-A8A5D77BA588}" destId="{80A920FD-FA49-4FCD-9223-0D24C79CC2EE}" srcOrd="3" destOrd="0" parTransId="{013FAC24-0576-43F4-88E8-A01B847B167E}" sibTransId="{59B4B480-9D57-472E-A63A-D37BD5EDA7A3}"/>
    <dgm:cxn modelId="{AE5D9A4C-5CBC-4B59-AA77-3154481D28DD}" srcId="{D0F85D97-7E09-480F-B597-A8A5D77BA588}" destId="{D14F19B5-A8C1-4F56-BC5A-B1568519B849}" srcOrd="1" destOrd="0" parTransId="{EFCE1C5A-6DA5-4820-B3BC-AE86E6BCF2C9}" sibTransId="{7844C769-E3FF-4886-BAB1-5F0C1AA03D81}"/>
    <dgm:cxn modelId="{14FA436D-7159-471A-9991-8E4F0D687229}" srcId="{D0F85D97-7E09-480F-B597-A8A5D77BA588}" destId="{FC827880-9693-495A-95A0-E09B19DAD00F}" srcOrd="2" destOrd="0" parTransId="{D1305131-E19E-4942-B75D-6617B58C80C8}" sibTransId="{E5CEE5E3-F82D-4419-B273-494483B1963F}"/>
    <dgm:cxn modelId="{3BF02D77-CBAC-42CA-B339-5F9AE8C18631}" srcId="{D0F85D97-7E09-480F-B597-A8A5D77BA588}" destId="{E05CC08E-F078-4B3C-A48D-5F628C545D83}" srcOrd="0" destOrd="0" parTransId="{ECC0BACB-104D-4F26-BCCB-1793D95B65A8}" sibTransId="{41F7E4F2-9EA9-45B7-93A1-57B17B1F3A00}"/>
    <dgm:cxn modelId="{A32F8A95-4CB6-45C8-B229-58B8B2EA5721}" type="presOf" srcId="{E375E707-F0D8-4A4E-9C96-E4EA1E368D51}" destId="{28EE5A8C-2B69-4D3D-80E6-54F836EAE863}" srcOrd="0" destOrd="0" presId="urn:microsoft.com/office/officeart/2005/8/layout/default"/>
    <dgm:cxn modelId="{AFCF179F-996E-4FD5-96CD-BA79D2576C7B}" srcId="{D0F85D97-7E09-480F-B597-A8A5D77BA588}" destId="{E375E707-F0D8-4A4E-9C96-E4EA1E368D51}" srcOrd="6" destOrd="0" parTransId="{914CC069-F9F7-4B82-8E13-A3654987BD09}" sibTransId="{20711FEF-323B-4FA2-972D-66E1F3FB0220}"/>
    <dgm:cxn modelId="{4E8AF1A7-98F3-4925-BDC3-C088BD55901D}" srcId="{D0F85D97-7E09-480F-B597-A8A5D77BA588}" destId="{E7C5247C-51CB-49D6-9905-693DEC8EE536}" srcOrd="5" destOrd="0" parTransId="{F3B5E858-2D78-4CDD-A09A-3F236BE5F89B}" sibTransId="{AC2D9A24-F730-4D3C-AD9F-1BE55AAD70B4}"/>
    <dgm:cxn modelId="{1053BFB7-6F40-42A7-97A8-53FE62DA65A9}" type="presOf" srcId="{9E81589E-191C-43BD-BCDC-8C6267E9F576}" destId="{CE466F3C-8F88-46C9-BF8B-1AD771AD7A0F}" srcOrd="0" destOrd="0" presId="urn:microsoft.com/office/officeart/2005/8/layout/default"/>
    <dgm:cxn modelId="{B38B89E9-74DF-4C4E-9679-351972A7903C}" type="presOf" srcId="{D14F19B5-A8C1-4F56-BC5A-B1568519B849}" destId="{8A3982D1-8642-4784-86F2-A137BFF381BB}" srcOrd="0" destOrd="0" presId="urn:microsoft.com/office/officeart/2005/8/layout/default"/>
    <dgm:cxn modelId="{E7D13BA6-DB94-4824-8A41-4EA10359B314}" type="presParOf" srcId="{2544FD70-7338-4B88-A7DA-E11255AFC21E}" destId="{1C020EFE-D330-415F-AC53-FB0253F70E51}" srcOrd="0" destOrd="0" presId="urn:microsoft.com/office/officeart/2005/8/layout/default"/>
    <dgm:cxn modelId="{5BAA6D41-5D22-4173-B295-9DA34166FDD1}" type="presParOf" srcId="{2544FD70-7338-4B88-A7DA-E11255AFC21E}" destId="{310CBF28-A550-4B3E-856C-853420D3154E}" srcOrd="1" destOrd="0" presId="urn:microsoft.com/office/officeart/2005/8/layout/default"/>
    <dgm:cxn modelId="{1417971B-3928-488A-A83A-F45D7FA0A5F7}" type="presParOf" srcId="{2544FD70-7338-4B88-A7DA-E11255AFC21E}" destId="{8A3982D1-8642-4784-86F2-A137BFF381BB}" srcOrd="2" destOrd="0" presId="urn:microsoft.com/office/officeart/2005/8/layout/default"/>
    <dgm:cxn modelId="{66ED9380-E751-421D-A2B8-B2570E7750D4}" type="presParOf" srcId="{2544FD70-7338-4B88-A7DA-E11255AFC21E}" destId="{508CD25F-0171-4356-8104-0B4C3D1130BA}" srcOrd="3" destOrd="0" presId="urn:microsoft.com/office/officeart/2005/8/layout/default"/>
    <dgm:cxn modelId="{1BEC661D-3A44-4CB5-8C64-3E683E5E49B9}" type="presParOf" srcId="{2544FD70-7338-4B88-A7DA-E11255AFC21E}" destId="{EB1505F6-190E-4775-9813-5E67A0A642DE}" srcOrd="4" destOrd="0" presId="urn:microsoft.com/office/officeart/2005/8/layout/default"/>
    <dgm:cxn modelId="{D83F73C8-8689-42C2-8887-9D9DDAC4D1D2}" type="presParOf" srcId="{2544FD70-7338-4B88-A7DA-E11255AFC21E}" destId="{1A0F2CFC-FE96-44E3-A7F0-570F65303876}" srcOrd="5" destOrd="0" presId="urn:microsoft.com/office/officeart/2005/8/layout/default"/>
    <dgm:cxn modelId="{8E294A18-4DDA-4DBD-944C-564EC350681E}" type="presParOf" srcId="{2544FD70-7338-4B88-A7DA-E11255AFC21E}" destId="{8F4674ED-AED1-4202-821C-B70EF9B21ADB}" srcOrd="6" destOrd="0" presId="urn:microsoft.com/office/officeart/2005/8/layout/default"/>
    <dgm:cxn modelId="{AB80C7C7-66AA-4315-B36E-553944325B58}" type="presParOf" srcId="{2544FD70-7338-4B88-A7DA-E11255AFC21E}" destId="{D5CA7E57-B3AF-4F04-A489-2FA6F6A2FA3B}" srcOrd="7" destOrd="0" presId="urn:microsoft.com/office/officeart/2005/8/layout/default"/>
    <dgm:cxn modelId="{50B02AF8-F610-4DD1-91A3-F526DFF76A08}" type="presParOf" srcId="{2544FD70-7338-4B88-A7DA-E11255AFC21E}" destId="{CE466F3C-8F88-46C9-BF8B-1AD771AD7A0F}" srcOrd="8" destOrd="0" presId="urn:microsoft.com/office/officeart/2005/8/layout/default"/>
    <dgm:cxn modelId="{373388DB-FB68-4741-B162-B96C9956ED24}" type="presParOf" srcId="{2544FD70-7338-4B88-A7DA-E11255AFC21E}" destId="{9443B53B-A041-4D1C-AB93-7A0FDDBCCC80}" srcOrd="9" destOrd="0" presId="urn:microsoft.com/office/officeart/2005/8/layout/default"/>
    <dgm:cxn modelId="{BA7EE44A-0058-4E33-9E57-1F24FDC6D7B2}" type="presParOf" srcId="{2544FD70-7338-4B88-A7DA-E11255AFC21E}" destId="{A76B0DAB-F7C0-4B0E-B1EB-B48166416A99}" srcOrd="10" destOrd="0" presId="urn:microsoft.com/office/officeart/2005/8/layout/default"/>
    <dgm:cxn modelId="{838879E2-AF67-4B9B-876D-5FB849EBCD0A}" type="presParOf" srcId="{2544FD70-7338-4B88-A7DA-E11255AFC21E}" destId="{372AC817-BBF0-4817-9BE4-8F3BFD700FE8}" srcOrd="11" destOrd="0" presId="urn:microsoft.com/office/officeart/2005/8/layout/default"/>
    <dgm:cxn modelId="{304494FE-133C-459B-9F90-02602EA82F06}" type="presParOf" srcId="{2544FD70-7338-4B88-A7DA-E11255AFC21E}" destId="{28EE5A8C-2B69-4D3D-80E6-54F836EAE863}" srcOrd="12" destOrd="0" presId="urn:microsoft.com/office/officeart/2005/8/layout/default"/>
    <dgm:cxn modelId="{700BDB73-45E7-48E5-9C4D-756C09C17DB9}" type="presParOf" srcId="{2544FD70-7338-4B88-A7DA-E11255AFC21E}" destId="{96565000-FD3C-47A3-849B-206C66B6D063}" srcOrd="13" destOrd="0" presId="urn:microsoft.com/office/officeart/2005/8/layout/default"/>
    <dgm:cxn modelId="{C7CBD5E1-ED77-4F5D-9C30-932FBD3EA973}" type="presParOf" srcId="{2544FD70-7338-4B88-A7DA-E11255AFC21E}" destId="{226A4388-DA46-448A-B095-5A6EF356484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75DCAA-379E-4DD2-AE46-A780056E3BB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98C1F33-530B-4F19-8A8E-A7FADCE74091}">
      <dgm:prSet custT="1"/>
      <dgm:spPr/>
      <dgm:t>
        <a:bodyPr/>
        <a:lstStyle/>
        <a:p>
          <a:r>
            <a:rPr lang="en-US" sz="2000" dirty="0"/>
            <a:t>The support of your county committee is hugely important. Ensure safeguarding is on your county meeting agenda.  This way you can report on safeguarding issues, and everyone becomes better aware of any advice or procedures changes through the county minutes.  Ensure safeguarding </a:t>
          </a:r>
          <a:r>
            <a:rPr lang="en-US" sz="2000"/>
            <a:t>is prominent </a:t>
          </a:r>
          <a:r>
            <a:rPr lang="en-US" sz="2000" dirty="0"/>
            <a:t>on your county web page.   </a:t>
          </a:r>
        </a:p>
      </dgm:t>
    </dgm:pt>
    <dgm:pt modelId="{132C8CB0-2E2F-4285-946A-C17CEF4B9E14}" type="parTrans" cxnId="{AAD50AB0-97CA-4062-AAF1-A83AEA978487}">
      <dgm:prSet/>
      <dgm:spPr/>
      <dgm:t>
        <a:bodyPr/>
        <a:lstStyle/>
        <a:p>
          <a:endParaRPr lang="en-US"/>
        </a:p>
      </dgm:t>
    </dgm:pt>
    <dgm:pt modelId="{4DE9CA44-509C-4E29-A9CB-8EF7B4B8E428}" type="sibTrans" cxnId="{AAD50AB0-97CA-4062-AAF1-A83AEA978487}">
      <dgm:prSet/>
      <dgm:spPr/>
      <dgm:t>
        <a:bodyPr/>
        <a:lstStyle/>
        <a:p>
          <a:endParaRPr lang="en-US"/>
        </a:p>
      </dgm:t>
    </dgm:pt>
    <dgm:pt modelId="{02213D4A-EE95-4A71-B0C7-FE4E6856CEB9}">
      <dgm:prSet custT="1"/>
      <dgm:spPr/>
      <dgm:t>
        <a:bodyPr/>
        <a:lstStyle/>
        <a:p>
          <a:r>
            <a:rPr lang="en-US" sz="2000" dirty="0" err="1"/>
            <a:t>Publicise</a:t>
          </a:r>
          <a:r>
            <a:rPr lang="en-US" sz="2000" dirty="0"/>
            <a:t> who you are.    Ensure your details are on the county website.  Introduce yourself or get the competition </a:t>
          </a:r>
          <a:r>
            <a:rPr lang="en-US" sz="2000" dirty="0" err="1"/>
            <a:t>organiser</a:t>
          </a:r>
          <a:r>
            <a:rPr lang="en-US" sz="2000" dirty="0"/>
            <a:t> to do so at county competitions.  Visit Clubs, especially those with Junior bowlers.  </a:t>
          </a:r>
        </a:p>
      </dgm:t>
    </dgm:pt>
    <dgm:pt modelId="{2704B436-8135-4C72-8161-3DE701D3F6FB}" type="parTrans" cxnId="{D319C6CF-9E64-44B1-80E7-B482D3415AF0}">
      <dgm:prSet/>
      <dgm:spPr/>
      <dgm:t>
        <a:bodyPr/>
        <a:lstStyle/>
        <a:p>
          <a:endParaRPr lang="en-US"/>
        </a:p>
      </dgm:t>
    </dgm:pt>
    <dgm:pt modelId="{501CF6E0-4B13-4FA0-BAB3-87D665503510}" type="sibTrans" cxnId="{D319C6CF-9E64-44B1-80E7-B482D3415AF0}">
      <dgm:prSet/>
      <dgm:spPr/>
      <dgm:t>
        <a:bodyPr/>
        <a:lstStyle/>
        <a:p>
          <a:endParaRPr lang="en-US"/>
        </a:p>
      </dgm:t>
    </dgm:pt>
    <dgm:pt modelId="{7CF781C6-2D3D-47AA-A10D-0D9205F61D83}">
      <dgm:prSet custT="1"/>
      <dgm:spPr/>
      <dgm:t>
        <a:bodyPr/>
        <a:lstStyle/>
        <a:p>
          <a:r>
            <a:rPr lang="en-US" sz="2000" dirty="0"/>
            <a:t>Work to create your own network of safeguarding contacts at clubs. Failing this work with your county secretary and committee to ensure the details are reaching clubs by all and every means.     Web site, email and even phone calls if necessary</a:t>
          </a:r>
          <a:r>
            <a:rPr lang="en-US" sz="1800" dirty="0"/>
            <a:t>.  </a:t>
          </a:r>
        </a:p>
      </dgm:t>
    </dgm:pt>
    <dgm:pt modelId="{895ED4D7-0E8D-40F2-BE7F-79617F7B9E1C}" type="parTrans" cxnId="{FE022EFA-0D33-4750-9C6C-193276303B90}">
      <dgm:prSet/>
      <dgm:spPr/>
      <dgm:t>
        <a:bodyPr/>
        <a:lstStyle/>
        <a:p>
          <a:endParaRPr lang="en-US"/>
        </a:p>
      </dgm:t>
    </dgm:pt>
    <dgm:pt modelId="{CFA792D7-DF37-4CCC-B878-33B858EE10F7}" type="sibTrans" cxnId="{FE022EFA-0D33-4750-9C6C-193276303B90}">
      <dgm:prSet/>
      <dgm:spPr/>
      <dgm:t>
        <a:bodyPr/>
        <a:lstStyle/>
        <a:p>
          <a:endParaRPr lang="en-US"/>
        </a:p>
      </dgm:t>
    </dgm:pt>
    <dgm:pt modelId="{B0BEE3FB-718B-4683-90CA-234D80C9A9B0}" type="pres">
      <dgm:prSet presAssocID="{9B75DCAA-379E-4DD2-AE46-A780056E3BBF}" presName="root" presStyleCnt="0">
        <dgm:presLayoutVars>
          <dgm:dir/>
          <dgm:resizeHandles val="exact"/>
        </dgm:presLayoutVars>
      </dgm:prSet>
      <dgm:spPr/>
    </dgm:pt>
    <dgm:pt modelId="{66FF2F3B-626A-4F8E-96C1-86DF959BFA1E}" type="pres">
      <dgm:prSet presAssocID="{F98C1F33-530B-4F19-8A8E-A7FADCE74091}" presName="compNode" presStyleCnt="0"/>
      <dgm:spPr/>
    </dgm:pt>
    <dgm:pt modelId="{E7CF8A6E-E562-4C59-BE0E-584639A73287}" type="pres">
      <dgm:prSet presAssocID="{F98C1F33-530B-4F19-8A8E-A7FADCE74091}" presName="bgRect" presStyleLbl="bgShp" presStyleIdx="0" presStyleCnt="3"/>
      <dgm:spPr/>
    </dgm:pt>
    <dgm:pt modelId="{F91F4705-F4D4-4AD3-9120-4ECF36801DEA}" type="pres">
      <dgm:prSet presAssocID="{F98C1F33-530B-4F19-8A8E-A7FADCE7409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259CACFD-06CD-41EC-836F-04894F0DCADD}" type="pres">
      <dgm:prSet presAssocID="{F98C1F33-530B-4F19-8A8E-A7FADCE74091}" presName="spaceRect" presStyleCnt="0"/>
      <dgm:spPr/>
    </dgm:pt>
    <dgm:pt modelId="{3C99AB4D-AB37-429C-BCCC-6AE085ACD4EC}" type="pres">
      <dgm:prSet presAssocID="{F98C1F33-530B-4F19-8A8E-A7FADCE74091}" presName="parTx" presStyleLbl="revTx" presStyleIdx="0" presStyleCnt="3">
        <dgm:presLayoutVars>
          <dgm:chMax val="0"/>
          <dgm:chPref val="0"/>
        </dgm:presLayoutVars>
      </dgm:prSet>
      <dgm:spPr/>
    </dgm:pt>
    <dgm:pt modelId="{706DF509-83DA-475F-93BE-D7606E53C2E6}" type="pres">
      <dgm:prSet presAssocID="{4DE9CA44-509C-4E29-A9CB-8EF7B4B8E428}" presName="sibTrans" presStyleCnt="0"/>
      <dgm:spPr/>
    </dgm:pt>
    <dgm:pt modelId="{11C006FF-5BDB-4493-A380-26E37E55C83E}" type="pres">
      <dgm:prSet presAssocID="{02213D4A-EE95-4A71-B0C7-FE4E6856CEB9}" presName="compNode" presStyleCnt="0"/>
      <dgm:spPr/>
    </dgm:pt>
    <dgm:pt modelId="{6B02DC60-88F3-4BDF-A1D6-0F69287953FB}" type="pres">
      <dgm:prSet presAssocID="{02213D4A-EE95-4A71-B0C7-FE4E6856CEB9}" presName="bgRect" presStyleLbl="bgShp" presStyleIdx="1" presStyleCnt="3"/>
      <dgm:spPr/>
    </dgm:pt>
    <dgm:pt modelId="{62606C92-CF4B-4A2F-8094-F0D32477FC4A}" type="pres">
      <dgm:prSet presAssocID="{02213D4A-EE95-4A71-B0C7-FE4E6856CE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D2EF642-2A6C-43BD-B8C3-C75F5A7F6020}" type="pres">
      <dgm:prSet presAssocID="{02213D4A-EE95-4A71-B0C7-FE4E6856CEB9}" presName="spaceRect" presStyleCnt="0"/>
      <dgm:spPr/>
    </dgm:pt>
    <dgm:pt modelId="{B7A42865-0408-431D-8340-7D70D33EBE7A}" type="pres">
      <dgm:prSet presAssocID="{02213D4A-EE95-4A71-B0C7-FE4E6856CEB9}" presName="parTx" presStyleLbl="revTx" presStyleIdx="1" presStyleCnt="3">
        <dgm:presLayoutVars>
          <dgm:chMax val="0"/>
          <dgm:chPref val="0"/>
        </dgm:presLayoutVars>
      </dgm:prSet>
      <dgm:spPr/>
    </dgm:pt>
    <dgm:pt modelId="{84B8EEDA-00D8-4D39-A76D-4017DF2C47FA}" type="pres">
      <dgm:prSet presAssocID="{501CF6E0-4B13-4FA0-BAB3-87D665503510}" presName="sibTrans" presStyleCnt="0"/>
      <dgm:spPr/>
    </dgm:pt>
    <dgm:pt modelId="{70C5419E-DA0A-4B98-AD85-E7D6DC6A4D05}" type="pres">
      <dgm:prSet presAssocID="{7CF781C6-2D3D-47AA-A10D-0D9205F61D83}" presName="compNode" presStyleCnt="0"/>
      <dgm:spPr/>
    </dgm:pt>
    <dgm:pt modelId="{8E1B7A2C-05EC-4A92-B0C1-0810C2D155D6}" type="pres">
      <dgm:prSet presAssocID="{7CF781C6-2D3D-47AA-A10D-0D9205F61D83}" presName="bgRect" presStyleLbl="bgShp" presStyleIdx="2" presStyleCnt="3" custLinFactNeighborX="-58" custLinFactNeighborY="6709"/>
      <dgm:spPr/>
    </dgm:pt>
    <dgm:pt modelId="{59827C14-43EC-4E56-B7B5-53947D823BBC}" type="pres">
      <dgm:prSet presAssocID="{7CF781C6-2D3D-47AA-A10D-0D9205F61D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9AF40822-38C8-4932-9B1F-C92C2383AF25}" type="pres">
      <dgm:prSet presAssocID="{7CF781C6-2D3D-47AA-A10D-0D9205F61D83}" presName="spaceRect" presStyleCnt="0"/>
      <dgm:spPr/>
    </dgm:pt>
    <dgm:pt modelId="{0957FCB2-0435-4E86-B65C-8AFCAE20971C}" type="pres">
      <dgm:prSet presAssocID="{7CF781C6-2D3D-47AA-A10D-0D9205F61D83}" presName="parTx" presStyleLbl="revTx" presStyleIdx="2" presStyleCnt="3">
        <dgm:presLayoutVars>
          <dgm:chMax val="0"/>
          <dgm:chPref val="0"/>
        </dgm:presLayoutVars>
      </dgm:prSet>
      <dgm:spPr/>
    </dgm:pt>
  </dgm:ptLst>
  <dgm:cxnLst>
    <dgm:cxn modelId="{07C70739-4E5D-473A-B77D-AD329EB9974E}" type="presOf" srcId="{02213D4A-EE95-4A71-B0C7-FE4E6856CEB9}" destId="{B7A42865-0408-431D-8340-7D70D33EBE7A}" srcOrd="0" destOrd="0" presId="urn:microsoft.com/office/officeart/2018/2/layout/IconVerticalSolidList"/>
    <dgm:cxn modelId="{0D87CB42-410C-44C5-AACE-AEAD1D7A0FD1}" type="presOf" srcId="{9B75DCAA-379E-4DD2-AE46-A780056E3BBF}" destId="{B0BEE3FB-718B-4683-90CA-234D80C9A9B0}" srcOrd="0" destOrd="0" presId="urn:microsoft.com/office/officeart/2018/2/layout/IconVerticalSolidList"/>
    <dgm:cxn modelId="{F29B0F43-B2D2-41A5-9599-4B4DC7F7FFBD}" type="presOf" srcId="{F98C1F33-530B-4F19-8A8E-A7FADCE74091}" destId="{3C99AB4D-AB37-429C-BCCC-6AE085ACD4EC}" srcOrd="0" destOrd="0" presId="urn:microsoft.com/office/officeart/2018/2/layout/IconVerticalSolidList"/>
    <dgm:cxn modelId="{AFC21654-8CD4-4F20-A562-D8D36FF89090}" type="presOf" srcId="{7CF781C6-2D3D-47AA-A10D-0D9205F61D83}" destId="{0957FCB2-0435-4E86-B65C-8AFCAE20971C}" srcOrd="0" destOrd="0" presId="urn:microsoft.com/office/officeart/2018/2/layout/IconVerticalSolidList"/>
    <dgm:cxn modelId="{AAD50AB0-97CA-4062-AAF1-A83AEA978487}" srcId="{9B75DCAA-379E-4DD2-AE46-A780056E3BBF}" destId="{F98C1F33-530B-4F19-8A8E-A7FADCE74091}" srcOrd="0" destOrd="0" parTransId="{132C8CB0-2E2F-4285-946A-C17CEF4B9E14}" sibTransId="{4DE9CA44-509C-4E29-A9CB-8EF7B4B8E428}"/>
    <dgm:cxn modelId="{D319C6CF-9E64-44B1-80E7-B482D3415AF0}" srcId="{9B75DCAA-379E-4DD2-AE46-A780056E3BBF}" destId="{02213D4A-EE95-4A71-B0C7-FE4E6856CEB9}" srcOrd="1" destOrd="0" parTransId="{2704B436-8135-4C72-8161-3DE701D3F6FB}" sibTransId="{501CF6E0-4B13-4FA0-BAB3-87D665503510}"/>
    <dgm:cxn modelId="{FE022EFA-0D33-4750-9C6C-193276303B90}" srcId="{9B75DCAA-379E-4DD2-AE46-A780056E3BBF}" destId="{7CF781C6-2D3D-47AA-A10D-0D9205F61D83}" srcOrd="2" destOrd="0" parTransId="{895ED4D7-0E8D-40F2-BE7F-79617F7B9E1C}" sibTransId="{CFA792D7-DF37-4CCC-B878-33B858EE10F7}"/>
    <dgm:cxn modelId="{C0B82A1C-D2F0-4BDE-A35E-3254ED6DE6C3}" type="presParOf" srcId="{B0BEE3FB-718B-4683-90CA-234D80C9A9B0}" destId="{66FF2F3B-626A-4F8E-96C1-86DF959BFA1E}" srcOrd="0" destOrd="0" presId="urn:microsoft.com/office/officeart/2018/2/layout/IconVerticalSolidList"/>
    <dgm:cxn modelId="{14ABA4F5-1C91-4D1D-AB32-5CAE6C9E9344}" type="presParOf" srcId="{66FF2F3B-626A-4F8E-96C1-86DF959BFA1E}" destId="{E7CF8A6E-E562-4C59-BE0E-584639A73287}" srcOrd="0" destOrd="0" presId="urn:microsoft.com/office/officeart/2018/2/layout/IconVerticalSolidList"/>
    <dgm:cxn modelId="{2FFC3454-9F01-4FF1-84EF-E7D1A40A98B0}" type="presParOf" srcId="{66FF2F3B-626A-4F8E-96C1-86DF959BFA1E}" destId="{F91F4705-F4D4-4AD3-9120-4ECF36801DEA}" srcOrd="1" destOrd="0" presId="urn:microsoft.com/office/officeart/2018/2/layout/IconVerticalSolidList"/>
    <dgm:cxn modelId="{D72B445E-F1B8-4D37-A736-015195EF3C66}" type="presParOf" srcId="{66FF2F3B-626A-4F8E-96C1-86DF959BFA1E}" destId="{259CACFD-06CD-41EC-836F-04894F0DCADD}" srcOrd="2" destOrd="0" presId="urn:microsoft.com/office/officeart/2018/2/layout/IconVerticalSolidList"/>
    <dgm:cxn modelId="{CBE6BF21-D825-4903-A7CC-2C64EF9D3FB0}" type="presParOf" srcId="{66FF2F3B-626A-4F8E-96C1-86DF959BFA1E}" destId="{3C99AB4D-AB37-429C-BCCC-6AE085ACD4EC}" srcOrd="3" destOrd="0" presId="urn:microsoft.com/office/officeart/2018/2/layout/IconVerticalSolidList"/>
    <dgm:cxn modelId="{65DC5A1C-D00C-48E5-B4E9-5539F06E6A15}" type="presParOf" srcId="{B0BEE3FB-718B-4683-90CA-234D80C9A9B0}" destId="{706DF509-83DA-475F-93BE-D7606E53C2E6}" srcOrd="1" destOrd="0" presId="urn:microsoft.com/office/officeart/2018/2/layout/IconVerticalSolidList"/>
    <dgm:cxn modelId="{20D9D472-643E-42E0-8EAD-C9379A38C97D}" type="presParOf" srcId="{B0BEE3FB-718B-4683-90CA-234D80C9A9B0}" destId="{11C006FF-5BDB-4493-A380-26E37E55C83E}" srcOrd="2" destOrd="0" presId="urn:microsoft.com/office/officeart/2018/2/layout/IconVerticalSolidList"/>
    <dgm:cxn modelId="{99C6B5BD-8250-4ECD-A83E-3C9D16FCC90E}" type="presParOf" srcId="{11C006FF-5BDB-4493-A380-26E37E55C83E}" destId="{6B02DC60-88F3-4BDF-A1D6-0F69287953FB}" srcOrd="0" destOrd="0" presId="urn:microsoft.com/office/officeart/2018/2/layout/IconVerticalSolidList"/>
    <dgm:cxn modelId="{0305D947-FA3E-476E-8034-31B216F5F1E6}" type="presParOf" srcId="{11C006FF-5BDB-4493-A380-26E37E55C83E}" destId="{62606C92-CF4B-4A2F-8094-F0D32477FC4A}" srcOrd="1" destOrd="0" presId="urn:microsoft.com/office/officeart/2018/2/layout/IconVerticalSolidList"/>
    <dgm:cxn modelId="{9BFA902E-F409-4C6E-9E55-8D1841892A8B}" type="presParOf" srcId="{11C006FF-5BDB-4493-A380-26E37E55C83E}" destId="{ED2EF642-2A6C-43BD-B8C3-C75F5A7F6020}" srcOrd="2" destOrd="0" presId="urn:microsoft.com/office/officeart/2018/2/layout/IconVerticalSolidList"/>
    <dgm:cxn modelId="{1C46C01A-66DC-404C-A8E2-CD9055B9ADDC}" type="presParOf" srcId="{11C006FF-5BDB-4493-A380-26E37E55C83E}" destId="{B7A42865-0408-431D-8340-7D70D33EBE7A}" srcOrd="3" destOrd="0" presId="urn:microsoft.com/office/officeart/2018/2/layout/IconVerticalSolidList"/>
    <dgm:cxn modelId="{912B5BF1-67B9-4C79-BD86-69F70033C4CC}" type="presParOf" srcId="{B0BEE3FB-718B-4683-90CA-234D80C9A9B0}" destId="{84B8EEDA-00D8-4D39-A76D-4017DF2C47FA}" srcOrd="3" destOrd="0" presId="urn:microsoft.com/office/officeart/2018/2/layout/IconVerticalSolidList"/>
    <dgm:cxn modelId="{E13E4E71-E38F-42C5-B340-EC47CD1049D3}" type="presParOf" srcId="{B0BEE3FB-718B-4683-90CA-234D80C9A9B0}" destId="{70C5419E-DA0A-4B98-AD85-E7D6DC6A4D05}" srcOrd="4" destOrd="0" presId="urn:microsoft.com/office/officeart/2018/2/layout/IconVerticalSolidList"/>
    <dgm:cxn modelId="{2E16371D-1136-4791-846D-13A3D4186F24}" type="presParOf" srcId="{70C5419E-DA0A-4B98-AD85-E7D6DC6A4D05}" destId="{8E1B7A2C-05EC-4A92-B0C1-0810C2D155D6}" srcOrd="0" destOrd="0" presId="urn:microsoft.com/office/officeart/2018/2/layout/IconVerticalSolidList"/>
    <dgm:cxn modelId="{3B721381-46F2-4EB0-B813-C8209CFEA7BD}" type="presParOf" srcId="{70C5419E-DA0A-4B98-AD85-E7D6DC6A4D05}" destId="{59827C14-43EC-4E56-B7B5-53947D823BBC}" srcOrd="1" destOrd="0" presId="urn:microsoft.com/office/officeart/2018/2/layout/IconVerticalSolidList"/>
    <dgm:cxn modelId="{0BF311F8-F582-4124-B8B9-CE366D72B0B2}" type="presParOf" srcId="{70C5419E-DA0A-4B98-AD85-E7D6DC6A4D05}" destId="{9AF40822-38C8-4932-9B1F-C92C2383AF25}" srcOrd="2" destOrd="0" presId="urn:microsoft.com/office/officeart/2018/2/layout/IconVerticalSolidList"/>
    <dgm:cxn modelId="{EB8F7A77-8468-4DF4-B46A-E41AA313EAB2}" type="presParOf" srcId="{70C5419E-DA0A-4B98-AD85-E7D6DC6A4D05}" destId="{0957FCB2-0435-4E86-B65C-8AFCAE2097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EE3204-8BE5-4143-9218-13B9C7151A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DADE1D1-24E2-47F7-AF95-127934D90920}">
      <dgm:prSet/>
      <dgm:spPr/>
      <dgm:t>
        <a:bodyPr/>
        <a:lstStyle/>
        <a:p>
          <a:r>
            <a:rPr lang="en-US" dirty="0"/>
            <a:t>Does your County have one they follow and encourage your clubs to follow as well?  </a:t>
          </a:r>
        </a:p>
      </dgm:t>
    </dgm:pt>
    <dgm:pt modelId="{1DFEB635-3364-4CEA-B455-8906156859A0}" type="parTrans" cxnId="{DBA4B8A3-4AE3-4303-9C9E-240D3F4EF200}">
      <dgm:prSet/>
      <dgm:spPr/>
      <dgm:t>
        <a:bodyPr/>
        <a:lstStyle/>
        <a:p>
          <a:endParaRPr lang="en-US"/>
        </a:p>
      </dgm:t>
    </dgm:pt>
    <dgm:pt modelId="{0CF82A12-0A25-474B-9097-0C5323F4B051}" type="sibTrans" cxnId="{DBA4B8A3-4AE3-4303-9C9E-240D3F4EF200}">
      <dgm:prSet/>
      <dgm:spPr/>
      <dgm:t>
        <a:bodyPr/>
        <a:lstStyle/>
        <a:p>
          <a:endParaRPr lang="en-US"/>
        </a:p>
      </dgm:t>
    </dgm:pt>
    <dgm:pt modelId="{E2F7B7DE-C0AD-4B44-81EC-07252AE8125A}">
      <dgm:prSet/>
      <dgm:spPr/>
      <dgm:t>
        <a:bodyPr/>
        <a:lstStyle/>
        <a:p>
          <a:r>
            <a:rPr lang="en-US" dirty="0">
              <a:hlinkClick xmlns:r="http://schemas.openxmlformats.org/officeDocument/2006/relationships" r:id="rId1"/>
            </a:rPr>
            <a:t>The English Short Mat Bowling Association (ESMBA) - Disciplinary and Appeals procedure</a:t>
          </a:r>
          <a:endParaRPr lang="en-US" dirty="0"/>
        </a:p>
      </dgm:t>
    </dgm:pt>
    <dgm:pt modelId="{ECCDF023-2EEE-4792-8584-5C528FA8779B}" type="parTrans" cxnId="{7B0B6F3B-3313-42E5-BA90-2A1D2A03D7CB}">
      <dgm:prSet/>
      <dgm:spPr/>
      <dgm:t>
        <a:bodyPr/>
        <a:lstStyle/>
        <a:p>
          <a:endParaRPr lang="en-US"/>
        </a:p>
      </dgm:t>
    </dgm:pt>
    <dgm:pt modelId="{E0EA2028-8921-4F99-9643-BFAE48EF2F91}" type="sibTrans" cxnId="{7B0B6F3B-3313-42E5-BA90-2A1D2A03D7CB}">
      <dgm:prSet/>
      <dgm:spPr/>
      <dgm:t>
        <a:bodyPr/>
        <a:lstStyle/>
        <a:p>
          <a:endParaRPr lang="en-US"/>
        </a:p>
      </dgm:t>
    </dgm:pt>
    <dgm:pt modelId="{91312317-3CD0-4874-B6B8-9B26CB8C5F42}">
      <dgm:prSet/>
      <dgm:spPr/>
      <dgm:t>
        <a:bodyPr/>
        <a:lstStyle/>
        <a:p>
          <a:r>
            <a:rPr lang="en-US" dirty="0"/>
            <a:t>Clearly defines the process for any complaint.  How it should be raised, who should assess the case, the time frame to resolve it.</a:t>
          </a:r>
        </a:p>
      </dgm:t>
    </dgm:pt>
    <dgm:pt modelId="{0DC848E4-537E-4409-B070-AB124A9E388D}" type="parTrans" cxnId="{73D88C05-2D2E-4182-B64B-C0698EA49E59}">
      <dgm:prSet/>
      <dgm:spPr/>
      <dgm:t>
        <a:bodyPr/>
        <a:lstStyle/>
        <a:p>
          <a:endParaRPr lang="en-US"/>
        </a:p>
      </dgm:t>
    </dgm:pt>
    <dgm:pt modelId="{C9E73290-F517-4516-8537-8AE8FEF2E4CB}" type="sibTrans" cxnId="{73D88C05-2D2E-4182-B64B-C0698EA49E59}">
      <dgm:prSet/>
      <dgm:spPr/>
      <dgm:t>
        <a:bodyPr/>
        <a:lstStyle/>
        <a:p>
          <a:endParaRPr lang="en-US"/>
        </a:p>
      </dgm:t>
    </dgm:pt>
    <dgm:pt modelId="{E02A9D77-B1E2-4C6F-B803-EFD84557F577}">
      <dgm:prSet/>
      <dgm:spPr/>
      <dgm:t>
        <a:bodyPr/>
        <a:lstStyle/>
        <a:p>
          <a:r>
            <a:rPr lang="en-US" dirty="0"/>
            <a:t>Accurate record keeping is important to ensure transparency and support defensible decision making</a:t>
          </a:r>
        </a:p>
      </dgm:t>
    </dgm:pt>
    <dgm:pt modelId="{1148756C-6CFA-40D7-9BC3-EB38410C53C5}" type="parTrans" cxnId="{C9E742EB-93D4-4644-A7F6-6CB6F444639D}">
      <dgm:prSet/>
      <dgm:spPr/>
      <dgm:t>
        <a:bodyPr/>
        <a:lstStyle/>
        <a:p>
          <a:endParaRPr lang="en-US"/>
        </a:p>
      </dgm:t>
    </dgm:pt>
    <dgm:pt modelId="{8A9B7C1B-F97E-4843-9F78-94D553D8C26A}" type="sibTrans" cxnId="{C9E742EB-93D4-4644-A7F6-6CB6F444639D}">
      <dgm:prSet/>
      <dgm:spPr/>
      <dgm:t>
        <a:bodyPr/>
        <a:lstStyle/>
        <a:p>
          <a:endParaRPr lang="en-US"/>
        </a:p>
      </dgm:t>
    </dgm:pt>
    <dgm:pt modelId="{928B3D19-5533-4976-93FF-7486617E603B}" type="pres">
      <dgm:prSet presAssocID="{F2EE3204-8BE5-4143-9218-13B9C7151AAC}" presName="root" presStyleCnt="0">
        <dgm:presLayoutVars>
          <dgm:dir/>
          <dgm:resizeHandles val="exact"/>
        </dgm:presLayoutVars>
      </dgm:prSet>
      <dgm:spPr/>
    </dgm:pt>
    <dgm:pt modelId="{56F7192C-48A9-4C4B-93FC-ACF903819ED9}" type="pres">
      <dgm:prSet presAssocID="{8DADE1D1-24E2-47F7-AF95-127934D90920}" presName="compNode" presStyleCnt="0"/>
      <dgm:spPr/>
    </dgm:pt>
    <dgm:pt modelId="{B2EE76FC-98C4-4989-B266-E272F08DD2CA}" type="pres">
      <dgm:prSet presAssocID="{8DADE1D1-24E2-47F7-AF95-127934D90920}" presName="bgRect" presStyleLbl="bgShp" presStyleIdx="0" presStyleCnt="4"/>
      <dgm:spPr/>
    </dgm:pt>
    <dgm:pt modelId="{F93AEC07-8037-4FAF-A483-AE3490F7BCE1}" type="pres">
      <dgm:prSet presAssocID="{8DADE1D1-24E2-47F7-AF95-127934D90920}"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Hand holding piece of white puzzle on blue background"/>
        </a:ext>
      </dgm:extLst>
    </dgm:pt>
    <dgm:pt modelId="{CB232999-34E1-45BB-A400-D891A0008847}" type="pres">
      <dgm:prSet presAssocID="{8DADE1D1-24E2-47F7-AF95-127934D90920}" presName="spaceRect" presStyleCnt="0"/>
      <dgm:spPr/>
    </dgm:pt>
    <dgm:pt modelId="{9623AD79-C90F-4787-83C6-522E4E18B416}" type="pres">
      <dgm:prSet presAssocID="{8DADE1D1-24E2-47F7-AF95-127934D90920}" presName="parTx" presStyleLbl="revTx" presStyleIdx="0" presStyleCnt="4">
        <dgm:presLayoutVars>
          <dgm:chMax val="0"/>
          <dgm:chPref val="0"/>
        </dgm:presLayoutVars>
      </dgm:prSet>
      <dgm:spPr/>
    </dgm:pt>
    <dgm:pt modelId="{3903B8A4-48F0-4B94-BCFB-24859FF05568}" type="pres">
      <dgm:prSet presAssocID="{0CF82A12-0A25-474B-9097-0C5323F4B051}" presName="sibTrans" presStyleCnt="0"/>
      <dgm:spPr/>
    </dgm:pt>
    <dgm:pt modelId="{87C55FE4-B219-419F-B8D5-A284A8FFEA8E}" type="pres">
      <dgm:prSet presAssocID="{E2F7B7DE-C0AD-4B44-81EC-07252AE8125A}" presName="compNode" presStyleCnt="0"/>
      <dgm:spPr/>
    </dgm:pt>
    <dgm:pt modelId="{F2549BB0-4D88-4B18-8A5B-11C1ECE99A26}" type="pres">
      <dgm:prSet presAssocID="{E2F7B7DE-C0AD-4B44-81EC-07252AE8125A}" presName="bgRect" presStyleLbl="bgShp" presStyleIdx="1" presStyleCnt="4"/>
      <dgm:spPr/>
    </dgm:pt>
    <dgm:pt modelId="{D4991C04-CC6D-402A-8CC3-BF344D4D0395}" type="pres">
      <dgm:prSet presAssocID="{E2F7B7DE-C0AD-4B44-81EC-07252AE8125A}" presName="iconRect" presStyleLbl="node1" presStyleIdx="1" presStyleCnt="4" custScaleX="84817" custLinFactNeighborX="-6452"/>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a:noFill/>
        </a:ln>
      </dgm:spPr>
      <dgm:extLst>
        <a:ext uri="{E40237B7-FDA0-4F09-8148-C483321AD2D9}">
          <dgm14:cNvPr xmlns:dgm14="http://schemas.microsoft.com/office/drawing/2010/diagram" id="0" name="" descr="Tennis racket and ball"/>
        </a:ext>
      </dgm:extLst>
    </dgm:pt>
    <dgm:pt modelId="{E9A1BF79-A6A6-4FE2-9E0B-2FED6B85766A}" type="pres">
      <dgm:prSet presAssocID="{E2F7B7DE-C0AD-4B44-81EC-07252AE8125A}" presName="spaceRect" presStyleCnt="0"/>
      <dgm:spPr/>
    </dgm:pt>
    <dgm:pt modelId="{1CA703E4-DF41-4A0A-B9E5-2C591348B280}" type="pres">
      <dgm:prSet presAssocID="{E2F7B7DE-C0AD-4B44-81EC-07252AE8125A}" presName="parTx" presStyleLbl="revTx" presStyleIdx="1" presStyleCnt="4">
        <dgm:presLayoutVars>
          <dgm:chMax val="0"/>
          <dgm:chPref val="0"/>
        </dgm:presLayoutVars>
      </dgm:prSet>
      <dgm:spPr/>
    </dgm:pt>
    <dgm:pt modelId="{B7CC9E25-E8AB-4C3B-BB77-6E1A427947AD}" type="pres">
      <dgm:prSet presAssocID="{E0EA2028-8921-4F99-9643-BFAE48EF2F91}" presName="sibTrans" presStyleCnt="0"/>
      <dgm:spPr/>
    </dgm:pt>
    <dgm:pt modelId="{AED990C7-763E-481C-A99E-C501DFC0D957}" type="pres">
      <dgm:prSet presAssocID="{91312317-3CD0-4874-B6B8-9B26CB8C5F42}" presName="compNode" presStyleCnt="0"/>
      <dgm:spPr/>
    </dgm:pt>
    <dgm:pt modelId="{A2919EFF-942C-4393-A98C-5CDD0DD0A4BE}" type="pres">
      <dgm:prSet presAssocID="{91312317-3CD0-4874-B6B8-9B26CB8C5F42}" presName="bgRect" presStyleLbl="bgShp" presStyleIdx="2" presStyleCnt="4"/>
      <dgm:spPr/>
    </dgm:pt>
    <dgm:pt modelId="{9CB1666D-243E-4E33-BDA8-C2BB7EA244EC}" type="pres">
      <dgm:prSet presAssocID="{91312317-3CD0-4874-B6B8-9B26CB8C5F42}"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Gavel resting on block"/>
        </a:ext>
      </dgm:extLst>
    </dgm:pt>
    <dgm:pt modelId="{6A2DFE97-4330-4938-913F-2D374AFA1072}" type="pres">
      <dgm:prSet presAssocID="{91312317-3CD0-4874-B6B8-9B26CB8C5F42}" presName="spaceRect" presStyleCnt="0"/>
      <dgm:spPr/>
    </dgm:pt>
    <dgm:pt modelId="{CEA709E3-C323-4E70-9388-D3CBB2CF3152}" type="pres">
      <dgm:prSet presAssocID="{91312317-3CD0-4874-B6B8-9B26CB8C5F42}" presName="parTx" presStyleLbl="revTx" presStyleIdx="2" presStyleCnt="4">
        <dgm:presLayoutVars>
          <dgm:chMax val="0"/>
          <dgm:chPref val="0"/>
        </dgm:presLayoutVars>
      </dgm:prSet>
      <dgm:spPr/>
    </dgm:pt>
    <dgm:pt modelId="{0CA16510-8415-41E8-A80C-39D1BDAC743A}" type="pres">
      <dgm:prSet presAssocID="{C9E73290-F517-4516-8537-8AE8FEF2E4CB}" presName="sibTrans" presStyleCnt="0"/>
      <dgm:spPr/>
    </dgm:pt>
    <dgm:pt modelId="{A180726D-7045-4E89-A80E-48AAA8FE44A8}" type="pres">
      <dgm:prSet presAssocID="{E02A9D77-B1E2-4C6F-B803-EFD84557F577}" presName="compNode" presStyleCnt="0"/>
      <dgm:spPr/>
    </dgm:pt>
    <dgm:pt modelId="{C578E9C5-9D32-4889-96D7-07B46EA2A51F}" type="pres">
      <dgm:prSet presAssocID="{E02A9D77-B1E2-4C6F-B803-EFD84557F577}" presName="bgRect" presStyleLbl="bgShp" presStyleIdx="3" presStyleCnt="4"/>
      <dgm:spPr/>
    </dgm:pt>
    <dgm:pt modelId="{4EF2A5EC-98FA-44B5-977C-892BCD12B492}" type="pres">
      <dgm:prSet presAssocID="{E02A9D77-B1E2-4C6F-B803-EFD84557F577}"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6B8291B2-02F3-4752-B713-7D621F3CE5F5}" type="pres">
      <dgm:prSet presAssocID="{E02A9D77-B1E2-4C6F-B803-EFD84557F577}" presName="spaceRect" presStyleCnt="0"/>
      <dgm:spPr/>
    </dgm:pt>
    <dgm:pt modelId="{C5D9371F-9002-4CF3-9269-C8E9EB6D9CD5}" type="pres">
      <dgm:prSet presAssocID="{E02A9D77-B1E2-4C6F-B803-EFD84557F577}" presName="parTx" presStyleLbl="revTx" presStyleIdx="3" presStyleCnt="4">
        <dgm:presLayoutVars>
          <dgm:chMax val="0"/>
          <dgm:chPref val="0"/>
        </dgm:presLayoutVars>
      </dgm:prSet>
      <dgm:spPr/>
    </dgm:pt>
  </dgm:ptLst>
  <dgm:cxnLst>
    <dgm:cxn modelId="{73D88C05-2D2E-4182-B64B-C0698EA49E59}" srcId="{F2EE3204-8BE5-4143-9218-13B9C7151AAC}" destId="{91312317-3CD0-4874-B6B8-9B26CB8C5F42}" srcOrd="2" destOrd="0" parTransId="{0DC848E4-537E-4409-B070-AB124A9E388D}" sibTransId="{C9E73290-F517-4516-8537-8AE8FEF2E4CB}"/>
    <dgm:cxn modelId="{7B0B6F3B-3313-42E5-BA90-2A1D2A03D7CB}" srcId="{F2EE3204-8BE5-4143-9218-13B9C7151AAC}" destId="{E2F7B7DE-C0AD-4B44-81EC-07252AE8125A}" srcOrd="1" destOrd="0" parTransId="{ECCDF023-2EEE-4792-8584-5C528FA8779B}" sibTransId="{E0EA2028-8921-4F99-9643-BFAE48EF2F91}"/>
    <dgm:cxn modelId="{7A80636D-24B8-4CC9-BCEC-207665537F20}" type="presOf" srcId="{E02A9D77-B1E2-4C6F-B803-EFD84557F577}" destId="{C5D9371F-9002-4CF3-9269-C8E9EB6D9CD5}" srcOrd="0" destOrd="0" presId="urn:microsoft.com/office/officeart/2018/2/layout/IconVerticalSolidList"/>
    <dgm:cxn modelId="{FC2C0278-A426-4A8A-880E-6BA3E7B7965A}" type="presOf" srcId="{91312317-3CD0-4874-B6B8-9B26CB8C5F42}" destId="{CEA709E3-C323-4E70-9388-D3CBB2CF3152}" srcOrd="0" destOrd="0" presId="urn:microsoft.com/office/officeart/2018/2/layout/IconVerticalSolidList"/>
    <dgm:cxn modelId="{38B93C9D-3074-49E1-B36B-595A02A7CAEB}" type="presOf" srcId="{8DADE1D1-24E2-47F7-AF95-127934D90920}" destId="{9623AD79-C90F-4787-83C6-522E4E18B416}" srcOrd="0" destOrd="0" presId="urn:microsoft.com/office/officeart/2018/2/layout/IconVerticalSolidList"/>
    <dgm:cxn modelId="{DBA4B8A3-4AE3-4303-9C9E-240D3F4EF200}" srcId="{F2EE3204-8BE5-4143-9218-13B9C7151AAC}" destId="{8DADE1D1-24E2-47F7-AF95-127934D90920}" srcOrd="0" destOrd="0" parTransId="{1DFEB635-3364-4CEA-B455-8906156859A0}" sibTransId="{0CF82A12-0A25-474B-9097-0C5323F4B051}"/>
    <dgm:cxn modelId="{C3A412B1-EBA0-481C-99C2-AC1E8482D39C}" type="presOf" srcId="{E2F7B7DE-C0AD-4B44-81EC-07252AE8125A}" destId="{1CA703E4-DF41-4A0A-B9E5-2C591348B280}" srcOrd="0" destOrd="0" presId="urn:microsoft.com/office/officeart/2018/2/layout/IconVerticalSolidList"/>
    <dgm:cxn modelId="{4A117FDD-CF0E-46A3-A202-FC04BA88E4A6}" type="presOf" srcId="{F2EE3204-8BE5-4143-9218-13B9C7151AAC}" destId="{928B3D19-5533-4976-93FF-7486617E603B}" srcOrd="0" destOrd="0" presId="urn:microsoft.com/office/officeart/2018/2/layout/IconVerticalSolidList"/>
    <dgm:cxn modelId="{C9E742EB-93D4-4644-A7F6-6CB6F444639D}" srcId="{F2EE3204-8BE5-4143-9218-13B9C7151AAC}" destId="{E02A9D77-B1E2-4C6F-B803-EFD84557F577}" srcOrd="3" destOrd="0" parTransId="{1148756C-6CFA-40D7-9BC3-EB38410C53C5}" sibTransId="{8A9B7C1B-F97E-4843-9F78-94D553D8C26A}"/>
    <dgm:cxn modelId="{6433C85B-4B19-416C-8DA4-2226F784B44C}" type="presParOf" srcId="{928B3D19-5533-4976-93FF-7486617E603B}" destId="{56F7192C-48A9-4C4B-93FC-ACF903819ED9}" srcOrd="0" destOrd="0" presId="urn:microsoft.com/office/officeart/2018/2/layout/IconVerticalSolidList"/>
    <dgm:cxn modelId="{4A395B5F-905F-4395-90AF-5991ACB85682}" type="presParOf" srcId="{56F7192C-48A9-4C4B-93FC-ACF903819ED9}" destId="{B2EE76FC-98C4-4989-B266-E272F08DD2CA}" srcOrd="0" destOrd="0" presId="urn:microsoft.com/office/officeart/2018/2/layout/IconVerticalSolidList"/>
    <dgm:cxn modelId="{F5FDD03D-3046-44C6-80BD-0EF9D64A8B6F}" type="presParOf" srcId="{56F7192C-48A9-4C4B-93FC-ACF903819ED9}" destId="{F93AEC07-8037-4FAF-A483-AE3490F7BCE1}" srcOrd="1" destOrd="0" presId="urn:microsoft.com/office/officeart/2018/2/layout/IconVerticalSolidList"/>
    <dgm:cxn modelId="{3E5944AF-47EC-40EF-BD20-A978E10CA51A}" type="presParOf" srcId="{56F7192C-48A9-4C4B-93FC-ACF903819ED9}" destId="{CB232999-34E1-45BB-A400-D891A0008847}" srcOrd="2" destOrd="0" presId="urn:microsoft.com/office/officeart/2018/2/layout/IconVerticalSolidList"/>
    <dgm:cxn modelId="{BB9D4ABE-F8DB-4859-9CD1-8615B800B615}" type="presParOf" srcId="{56F7192C-48A9-4C4B-93FC-ACF903819ED9}" destId="{9623AD79-C90F-4787-83C6-522E4E18B416}" srcOrd="3" destOrd="0" presId="urn:microsoft.com/office/officeart/2018/2/layout/IconVerticalSolidList"/>
    <dgm:cxn modelId="{2FF166EE-1C95-4D7E-AB30-4EEF8EC65D32}" type="presParOf" srcId="{928B3D19-5533-4976-93FF-7486617E603B}" destId="{3903B8A4-48F0-4B94-BCFB-24859FF05568}" srcOrd="1" destOrd="0" presId="urn:microsoft.com/office/officeart/2018/2/layout/IconVerticalSolidList"/>
    <dgm:cxn modelId="{82C1DEAF-10AC-45BF-8F63-DEC8FDD7E4AF}" type="presParOf" srcId="{928B3D19-5533-4976-93FF-7486617E603B}" destId="{87C55FE4-B219-419F-B8D5-A284A8FFEA8E}" srcOrd="2" destOrd="0" presId="urn:microsoft.com/office/officeart/2018/2/layout/IconVerticalSolidList"/>
    <dgm:cxn modelId="{ABD13F7B-1740-4E66-983C-09D5CBCBF14E}" type="presParOf" srcId="{87C55FE4-B219-419F-B8D5-A284A8FFEA8E}" destId="{F2549BB0-4D88-4B18-8A5B-11C1ECE99A26}" srcOrd="0" destOrd="0" presId="urn:microsoft.com/office/officeart/2018/2/layout/IconVerticalSolidList"/>
    <dgm:cxn modelId="{1730496A-9187-4E7F-8E8C-57A325994931}" type="presParOf" srcId="{87C55FE4-B219-419F-B8D5-A284A8FFEA8E}" destId="{D4991C04-CC6D-402A-8CC3-BF344D4D0395}" srcOrd="1" destOrd="0" presId="urn:microsoft.com/office/officeart/2018/2/layout/IconVerticalSolidList"/>
    <dgm:cxn modelId="{9C2A671D-EAFD-4647-9B09-222E2A9488E6}" type="presParOf" srcId="{87C55FE4-B219-419F-B8D5-A284A8FFEA8E}" destId="{E9A1BF79-A6A6-4FE2-9E0B-2FED6B85766A}" srcOrd="2" destOrd="0" presId="urn:microsoft.com/office/officeart/2018/2/layout/IconVerticalSolidList"/>
    <dgm:cxn modelId="{E55C33FE-0841-425E-8E70-76E81023EEFD}" type="presParOf" srcId="{87C55FE4-B219-419F-B8D5-A284A8FFEA8E}" destId="{1CA703E4-DF41-4A0A-B9E5-2C591348B280}" srcOrd="3" destOrd="0" presId="urn:microsoft.com/office/officeart/2018/2/layout/IconVerticalSolidList"/>
    <dgm:cxn modelId="{67D1B694-FFB9-457A-8251-52B29A8B10E0}" type="presParOf" srcId="{928B3D19-5533-4976-93FF-7486617E603B}" destId="{B7CC9E25-E8AB-4C3B-BB77-6E1A427947AD}" srcOrd="3" destOrd="0" presId="urn:microsoft.com/office/officeart/2018/2/layout/IconVerticalSolidList"/>
    <dgm:cxn modelId="{C341822E-B2D1-48E4-AC17-8724FE9687E0}" type="presParOf" srcId="{928B3D19-5533-4976-93FF-7486617E603B}" destId="{AED990C7-763E-481C-A99E-C501DFC0D957}" srcOrd="4" destOrd="0" presId="urn:microsoft.com/office/officeart/2018/2/layout/IconVerticalSolidList"/>
    <dgm:cxn modelId="{BADC856A-DC7F-444D-85EF-2B1EDF7AF913}" type="presParOf" srcId="{AED990C7-763E-481C-A99E-C501DFC0D957}" destId="{A2919EFF-942C-4393-A98C-5CDD0DD0A4BE}" srcOrd="0" destOrd="0" presId="urn:microsoft.com/office/officeart/2018/2/layout/IconVerticalSolidList"/>
    <dgm:cxn modelId="{7A6A4B36-22AB-434B-857F-E4EAFFE57AA4}" type="presParOf" srcId="{AED990C7-763E-481C-A99E-C501DFC0D957}" destId="{9CB1666D-243E-4E33-BDA8-C2BB7EA244EC}" srcOrd="1" destOrd="0" presId="urn:microsoft.com/office/officeart/2018/2/layout/IconVerticalSolidList"/>
    <dgm:cxn modelId="{38B9B922-6A89-4C27-96ED-170B2BE67B4C}" type="presParOf" srcId="{AED990C7-763E-481C-A99E-C501DFC0D957}" destId="{6A2DFE97-4330-4938-913F-2D374AFA1072}" srcOrd="2" destOrd="0" presId="urn:microsoft.com/office/officeart/2018/2/layout/IconVerticalSolidList"/>
    <dgm:cxn modelId="{31D49027-CA1A-457A-B862-9CC02F58A3A3}" type="presParOf" srcId="{AED990C7-763E-481C-A99E-C501DFC0D957}" destId="{CEA709E3-C323-4E70-9388-D3CBB2CF3152}" srcOrd="3" destOrd="0" presId="urn:microsoft.com/office/officeart/2018/2/layout/IconVerticalSolidList"/>
    <dgm:cxn modelId="{499B47B2-73C1-4353-9D3A-D3EF7C089E19}" type="presParOf" srcId="{928B3D19-5533-4976-93FF-7486617E603B}" destId="{0CA16510-8415-41E8-A80C-39D1BDAC743A}" srcOrd="5" destOrd="0" presId="urn:microsoft.com/office/officeart/2018/2/layout/IconVerticalSolidList"/>
    <dgm:cxn modelId="{C2FF7CCA-A8B0-48CD-80D3-D29DF4355A10}" type="presParOf" srcId="{928B3D19-5533-4976-93FF-7486617E603B}" destId="{A180726D-7045-4E89-A80E-48AAA8FE44A8}" srcOrd="6" destOrd="0" presId="urn:microsoft.com/office/officeart/2018/2/layout/IconVerticalSolidList"/>
    <dgm:cxn modelId="{AA44404B-9209-4A47-8E40-C279D82B926F}" type="presParOf" srcId="{A180726D-7045-4E89-A80E-48AAA8FE44A8}" destId="{C578E9C5-9D32-4889-96D7-07B46EA2A51F}" srcOrd="0" destOrd="0" presId="urn:microsoft.com/office/officeart/2018/2/layout/IconVerticalSolidList"/>
    <dgm:cxn modelId="{72FD18B7-6051-4CC2-BECB-CDA737DB92E7}" type="presParOf" srcId="{A180726D-7045-4E89-A80E-48AAA8FE44A8}" destId="{4EF2A5EC-98FA-44B5-977C-892BCD12B492}" srcOrd="1" destOrd="0" presId="urn:microsoft.com/office/officeart/2018/2/layout/IconVerticalSolidList"/>
    <dgm:cxn modelId="{5F8C653F-2063-462C-99C6-382C43B0A690}" type="presParOf" srcId="{A180726D-7045-4E89-A80E-48AAA8FE44A8}" destId="{6B8291B2-02F3-4752-B713-7D621F3CE5F5}" srcOrd="2" destOrd="0" presId="urn:microsoft.com/office/officeart/2018/2/layout/IconVerticalSolidList"/>
    <dgm:cxn modelId="{8F141C10-C5C1-478B-B1DB-0667B9D4AC18}" type="presParOf" srcId="{A180726D-7045-4E89-A80E-48AAA8FE44A8}" destId="{C5D9371F-9002-4CF3-9269-C8E9EB6D9C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1AAEF3-9C4A-4996-B803-158594F4010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7B05C22-238A-4A8E-AB48-07D257713098}">
      <dgm:prSet/>
      <dgm:spPr/>
      <dgm:t>
        <a:bodyPr/>
        <a:lstStyle/>
        <a:p>
          <a:r>
            <a:rPr lang="en-US"/>
            <a:t>Name and Date of Birth</a:t>
          </a:r>
        </a:p>
      </dgm:t>
    </dgm:pt>
    <dgm:pt modelId="{1CFB0C69-EA48-48BE-9566-1B07F47BE41D}" type="parTrans" cxnId="{037C8A28-E27A-4E5D-AD80-2CAEA0A33D44}">
      <dgm:prSet/>
      <dgm:spPr/>
      <dgm:t>
        <a:bodyPr/>
        <a:lstStyle/>
        <a:p>
          <a:endParaRPr lang="en-US"/>
        </a:p>
      </dgm:t>
    </dgm:pt>
    <dgm:pt modelId="{5703779D-CAF2-4929-85C9-1B72F00B7478}" type="sibTrans" cxnId="{037C8A28-E27A-4E5D-AD80-2CAEA0A33D44}">
      <dgm:prSet/>
      <dgm:spPr/>
      <dgm:t>
        <a:bodyPr/>
        <a:lstStyle/>
        <a:p>
          <a:endParaRPr lang="en-US"/>
        </a:p>
      </dgm:t>
    </dgm:pt>
    <dgm:pt modelId="{226F4620-4EC0-4341-BBF5-524E8FB33CF7}">
      <dgm:prSet/>
      <dgm:spPr/>
      <dgm:t>
        <a:bodyPr/>
        <a:lstStyle/>
        <a:p>
          <a:r>
            <a:rPr lang="en-US"/>
            <a:t>Address and contact details </a:t>
          </a:r>
        </a:p>
      </dgm:t>
    </dgm:pt>
    <dgm:pt modelId="{A33F963F-E3E7-4831-84B9-BBB95B56AF30}" type="parTrans" cxnId="{F78500B9-76C1-4659-979D-3DD2BC69A1A7}">
      <dgm:prSet/>
      <dgm:spPr/>
      <dgm:t>
        <a:bodyPr/>
        <a:lstStyle/>
        <a:p>
          <a:endParaRPr lang="en-US"/>
        </a:p>
      </dgm:t>
    </dgm:pt>
    <dgm:pt modelId="{A422BE46-B8E7-4C08-BD25-A16DA735D1C2}" type="sibTrans" cxnId="{F78500B9-76C1-4659-979D-3DD2BC69A1A7}">
      <dgm:prSet/>
      <dgm:spPr/>
      <dgm:t>
        <a:bodyPr/>
        <a:lstStyle/>
        <a:p>
          <a:endParaRPr lang="en-US"/>
        </a:p>
      </dgm:t>
    </dgm:pt>
    <dgm:pt modelId="{3BA17AE9-857A-479B-8E34-4A8C2E1CE75D}">
      <dgm:prSet/>
      <dgm:spPr/>
      <dgm:t>
        <a:bodyPr/>
        <a:lstStyle/>
        <a:p>
          <a:r>
            <a:rPr lang="en-US"/>
            <a:t>Next of Kin</a:t>
          </a:r>
        </a:p>
      </dgm:t>
    </dgm:pt>
    <dgm:pt modelId="{51C2C699-8060-4610-B4BA-7149595D0B0D}" type="parTrans" cxnId="{E82A4296-E1C9-4499-80E9-DBEF9F25E2EA}">
      <dgm:prSet/>
      <dgm:spPr/>
      <dgm:t>
        <a:bodyPr/>
        <a:lstStyle/>
        <a:p>
          <a:endParaRPr lang="en-US"/>
        </a:p>
      </dgm:t>
    </dgm:pt>
    <dgm:pt modelId="{C2808701-12C9-4437-9BE0-087DD231BED1}" type="sibTrans" cxnId="{E82A4296-E1C9-4499-80E9-DBEF9F25E2EA}">
      <dgm:prSet/>
      <dgm:spPr/>
      <dgm:t>
        <a:bodyPr/>
        <a:lstStyle/>
        <a:p>
          <a:endParaRPr lang="en-US"/>
        </a:p>
      </dgm:t>
    </dgm:pt>
    <dgm:pt modelId="{27E5D27B-0FE1-43C9-BBCB-2D8EC76AAD49}">
      <dgm:prSet/>
      <dgm:spPr/>
      <dgm:t>
        <a:bodyPr/>
        <a:lstStyle/>
        <a:p>
          <a:r>
            <a:rPr lang="en-GB"/>
            <a:t>Any medical or health issues</a:t>
          </a:r>
          <a:endParaRPr lang="en-US"/>
        </a:p>
      </dgm:t>
    </dgm:pt>
    <dgm:pt modelId="{B9C52DDB-6332-499D-802F-5C7A980C191C}" type="parTrans" cxnId="{6CB178D9-40D4-4D3F-B3B3-364912F4E099}">
      <dgm:prSet/>
      <dgm:spPr/>
      <dgm:t>
        <a:bodyPr/>
        <a:lstStyle/>
        <a:p>
          <a:endParaRPr lang="en-US"/>
        </a:p>
      </dgm:t>
    </dgm:pt>
    <dgm:pt modelId="{987E31D2-27ED-4800-A11E-039D8A911824}" type="sibTrans" cxnId="{6CB178D9-40D4-4D3F-B3B3-364912F4E099}">
      <dgm:prSet/>
      <dgm:spPr/>
      <dgm:t>
        <a:bodyPr/>
        <a:lstStyle/>
        <a:p>
          <a:endParaRPr lang="en-US"/>
        </a:p>
      </dgm:t>
    </dgm:pt>
    <dgm:pt modelId="{ADE0BE42-0E1E-4D31-AE7F-373C7DA05272}">
      <dgm:prSet/>
      <dgm:spPr/>
      <dgm:t>
        <a:bodyPr/>
        <a:lstStyle/>
        <a:p>
          <a:r>
            <a:rPr lang="en-GB"/>
            <a:t>References</a:t>
          </a:r>
          <a:endParaRPr lang="en-US"/>
        </a:p>
      </dgm:t>
    </dgm:pt>
    <dgm:pt modelId="{56312209-E7F9-4085-B2D7-6EA4896F2512}" type="parTrans" cxnId="{47742592-C127-43FD-B9A8-8C2C89D659F9}">
      <dgm:prSet/>
      <dgm:spPr/>
      <dgm:t>
        <a:bodyPr/>
        <a:lstStyle/>
        <a:p>
          <a:endParaRPr lang="en-US"/>
        </a:p>
      </dgm:t>
    </dgm:pt>
    <dgm:pt modelId="{99710886-B68D-4563-85A8-0943E9E08BF2}" type="sibTrans" cxnId="{47742592-C127-43FD-B9A8-8C2C89D659F9}">
      <dgm:prSet/>
      <dgm:spPr/>
      <dgm:t>
        <a:bodyPr/>
        <a:lstStyle/>
        <a:p>
          <a:endParaRPr lang="en-US"/>
        </a:p>
      </dgm:t>
    </dgm:pt>
    <dgm:pt modelId="{FC18801F-9F24-4DE9-A096-02E1414784B5}" type="pres">
      <dgm:prSet presAssocID="{821AAEF3-9C4A-4996-B803-158594F4010A}" presName="linear" presStyleCnt="0">
        <dgm:presLayoutVars>
          <dgm:animLvl val="lvl"/>
          <dgm:resizeHandles val="exact"/>
        </dgm:presLayoutVars>
      </dgm:prSet>
      <dgm:spPr/>
    </dgm:pt>
    <dgm:pt modelId="{2363EB99-1CAF-4FE1-8CE3-4B171ACB5717}" type="pres">
      <dgm:prSet presAssocID="{47B05C22-238A-4A8E-AB48-07D257713098}" presName="parentText" presStyleLbl="node1" presStyleIdx="0" presStyleCnt="5">
        <dgm:presLayoutVars>
          <dgm:chMax val="0"/>
          <dgm:bulletEnabled val="1"/>
        </dgm:presLayoutVars>
      </dgm:prSet>
      <dgm:spPr/>
    </dgm:pt>
    <dgm:pt modelId="{83A53098-1051-4647-BBB7-F3837F971648}" type="pres">
      <dgm:prSet presAssocID="{5703779D-CAF2-4929-85C9-1B72F00B7478}" presName="spacer" presStyleCnt="0"/>
      <dgm:spPr/>
    </dgm:pt>
    <dgm:pt modelId="{3FB12EAF-FC4A-4CB5-9ED0-91DF51EB1C8A}" type="pres">
      <dgm:prSet presAssocID="{226F4620-4EC0-4341-BBF5-524E8FB33CF7}" presName="parentText" presStyleLbl="node1" presStyleIdx="1" presStyleCnt="5">
        <dgm:presLayoutVars>
          <dgm:chMax val="0"/>
          <dgm:bulletEnabled val="1"/>
        </dgm:presLayoutVars>
      </dgm:prSet>
      <dgm:spPr/>
    </dgm:pt>
    <dgm:pt modelId="{7715C34A-402A-4700-9F95-5CF21A4BDFA8}" type="pres">
      <dgm:prSet presAssocID="{A422BE46-B8E7-4C08-BD25-A16DA735D1C2}" presName="spacer" presStyleCnt="0"/>
      <dgm:spPr/>
    </dgm:pt>
    <dgm:pt modelId="{CB523909-2D3C-4D8B-82E6-9D956C335BF5}" type="pres">
      <dgm:prSet presAssocID="{3BA17AE9-857A-479B-8E34-4A8C2E1CE75D}" presName="parentText" presStyleLbl="node1" presStyleIdx="2" presStyleCnt="5">
        <dgm:presLayoutVars>
          <dgm:chMax val="0"/>
          <dgm:bulletEnabled val="1"/>
        </dgm:presLayoutVars>
      </dgm:prSet>
      <dgm:spPr/>
    </dgm:pt>
    <dgm:pt modelId="{5C4BEF8C-B011-40BB-98A3-154A99F4F138}" type="pres">
      <dgm:prSet presAssocID="{C2808701-12C9-4437-9BE0-087DD231BED1}" presName="spacer" presStyleCnt="0"/>
      <dgm:spPr/>
    </dgm:pt>
    <dgm:pt modelId="{D5AC314B-7384-4D3A-9789-F7C44E1E9280}" type="pres">
      <dgm:prSet presAssocID="{27E5D27B-0FE1-43C9-BBCB-2D8EC76AAD49}" presName="parentText" presStyleLbl="node1" presStyleIdx="3" presStyleCnt="5">
        <dgm:presLayoutVars>
          <dgm:chMax val="0"/>
          <dgm:bulletEnabled val="1"/>
        </dgm:presLayoutVars>
      </dgm:prSet>
      <dgm:spPr/>
    </dgm:pt>
    <dgm:pt modelId="{50D10BBB-E9EB-45E4-8AA4-07641B8E1E6D}" type="pres">
      <dgm:prSet presAssocID="{987E31D2-27ED-4800-A11E-039D8A911824}" presName="spacer" presStyleCnt="0"/>
      <dgm:spPr/>
    </dgm:pt>
    <dgm:pt modelId="{CAF8EE23-7F70-4FE6-B36C-EBE60C5E32FE}" type="pres">
      <dgm:prSet presAssocID="{ADE0BE42-0E1E-4D31-AE7F-373C7DA05272}" presName="parentText" presStyleLbl="node1" presStyleIdx="4" presStyleCnt="5">
        <dgm:presLayoutVars>
          <dgm:chMax val="0"/>
          <dgm:bulletEnabled val="1"/>
        </dgm:presLayoutVars>
      </dgm:prSet>
      <dgm:spPr/>
    </dgm:pt>
  </dgm:ptLst>
  <dgm:cxnLst>
    <dgm:cxn modelId="{B6A1EE21-B727-4635-A9A9-530F61FFB84D}" type="presOf" srcId="{27E5D27B-0FE1-43C9-BBCB-2D8EC76AAD49}" destId="{D5AC314B-7384-4D3A-9789-F7C44E1E9280}" srcOrd="0" destOrd="0" presId="urn:microsoft.com/office/officeart/2005/8/layout/vList2"/>
    <dgm:cxn modelId="{037C8A28-E27A-4E5D-AD80-2CAEA0A33D44}" srcId="{821AAEF3-9C4A-4996-B803-158594F4010A}" destId="{47B05C22-238A-4A8E-AB48-07D257713098}" srcOrd="0" destOrd="0" parTransId="{1CFB0C69-EA48-48BE-9566-1B07F47BE41D}" sibTransId="{5703779D-CAF2-4929-85C9-1B72F00B7478}"/>
    <dgm:cxn modelId="{1E81AA41-F31C-4C76-8979-86B70B4E0DAB}" type="presOf" srcId="{821AAEF3-9C4A-4996-B803-158594F4010A}" destId="{FC18801F-9F24-4DE9-A096-02E1414784B5}" srcOrd="0" destOrd="0" presId="urn:microsoft.com/office/officeart/2005/8/layout/vList2"/>
    <dgm:cxn modelId="{7D82838D-A932-433C-AE78-8639FFC65B9C}" type="presOf" srcId="{ADE0BE42-0E1E-4D31-AE7F-373C7DA05272}" destId="{CAF8EE23-7F70-4FE6-B36C-EBE60C5E32FE}" srcOrd="0" destOrd="0" presId="urn:microsoft.com/office/officeart/2005/8/layout/vList2"/>
    <dgm:cxn modelId="{47742592-C127-43FD-B9A8-8C2C89D659F9}" srcId="{821AAEF3-9C4A-4996-B803-158594F4010A}" destId="{ADE0BE42-0E1E-4D31-AE7F-373C7DA05272}" srcOrd="4" destOrd="0" parTransId="{56312209-E7F9-4085-B2D7-6EA4896F2512}" sibTransId="{99710886-B68D-4563-85A8-0943E9E08BF2}"/>
    <dgm:cxn modelId="{E82A4296-E1C9-4499-80E9-DBEF9F25E2EA}" srcId="{821AAEF3-9C4A-4996-B803-158594F4010A}" destId="{3BA17AE9-857A-479B-8E34-4A8C2E1CE75D}" srcOrd="2" destOrd="0" parTransId="{51C2C699-8060-4610-B4BA-7149595D0B0D}" sibTransId="{C2808701-12C9-4437-9BE0-087DD231BED1}"/>
    <dgm:cxn modelId="{54C45EB4-308C-4590-9B05-C4C0631CDFEA}" type="presOf" srcId="{47B05C22-238A-4A8E-AB48-07D257713098}" destId="{2363EB99-1CAF-4FE1-8CE3-4B171ACB5717}" srcOrd="0" destOrd="0" presId="urn:microsoft.com/office/officeart/2005/8/layout/vList2"/>
    <dgm:cxn modelId="{F78500B9-76C1-4659-979D-3DD2BC69A1A7}" srcId="{821AAEF3-9C4A-4996-B803-158594F4010A}" destId="{226F4620-4EC0-4341-BBF5-524E8FB33CF7}" srcOrd="1" destOrd="0" parTransId="{A33F963F-E3E7-4831-84B9-BBB95B56AF30}" sibTransId="{A422BE46-B8E7-4C08-BD25-A16DA735D1C2}"/>
    <dgm:cxn modelId="{8230F6B9-4D13-4B66-BE96-EE0441E03DF7}" type="presOf" srcId="{226F4620-4EC0-4341-BBF5-524E8FB33CF7}" destId="{3FB12EAF-FC4A-4CB5-9ED0-91DF51EB1C8A}" srcOrd="0" destOrd="0" presId="urn:microsoft.com/office/officeart/2005/8/layout/vList2"/>
    <dgm:cxn modelId="{7FC906C5-FFB7-43DE-BD82-C8726B515D92}" type="presOf" srcId="{3BA17AE9-857A-479B-8E34-4A8C2E1CE75D}" destId="{CB523909-2D3C-4D8B-82E6-9D956C335BF5}" srcOrd="0" destOrd="0" presId="urn:microsoft.com/office/officeart/2005/8/layout/vList2"/>
    <dgm:cxn modelId="{6CB178D9-40D4-4D3F-B3B3-364912F4E099}" srcId="{821AAEF3-9C4A-4996-B803-158594F4010A}" destId="{27E5D27B-0FE1-43C9-BBCB-2D8EC76AAD49}" srcOrd="3" destOrd="0" parTransId="{B9C52DDB-6332-499D-802F-5C7A980C191C}" sibTransId="{987E31D2-27ED-4800-A11E-039D8A911824}"/>
    <dgm:cxn modelId="{EB509C2D-BCC7-4BE3-AE9C-F01F11EA85F4}" type="presParOf" srcId="{FC18801F-9F24-4DE9-A096-02E1414784B5}" destId="{2363EB99-1CAF-4FE1-8CE3-4B171ACB5717}" srcOrd="0" destOrd="0" presId="urn:microsoft.com/office/officeart/2005/8/layout/vList2"/>
    <dgm:cxn modelId="{1D1162A0-8E28-420F-AF59-C4091AB0D5C9}" type="presParOf" srcId="{FC18801F-9F24-4DE9-A096-02E1414784B5}" destId="{83A53098-1051-4647-BBB7-F3837F971648}" srcOrd="1" destOrd="0" presId="urn:microsoft.com/office/officeart/2005/8/layout/vList2"/>
    <dgm:cxn modelId="{BE14DA99-2DCB-4805-BDB4-A17B044873EA}" type="presParOf" srcId="{FC18801F-9F24-4DE9-A096-02E1414784B5}" destId="{3FB12EAF-FC4A-4CB5-9ED0-91DF51EB1C8A}" srcOrd="2" destOrd="0" presId="urn:microsoft.com/office/officeart/2005/8/layout/vList2"/>
    <dgm:cxn modelId="{48B80C8C-D304-4BE8-ACD6-464A00F2A1B3}" type="presParOf" srcId="{FC18801F-9F24-4DE9-A096-02E1414784B5}" destId="{7715C34A-402A-4700-9F95-5CF21A4BDFA8}" srcOrd="3" destOrd="0" presId="urn:microsoft.com/office/officeart/2005/8/layout/vList2"/>
    <dgm:cxn modelId="{7DD612DD-8BB1-40ED-95D8-1EB25D0C1F23}" type="presParOf" srcId="{FC18801F-9F24-4DE9-A096-02E1414784B5}" destId="{CB523909-2D3C-4D8B-82E6-9D956C335BF5}" srcOrd="4" destOrd="0" presId="urn:microsoft.com/office/officeart/2005/8/layout/vList2"/>
    <dgm:cxn modelId="{7AC5F5D1-C8DE-4D97-9A68-94706EC9DF25}" type="presParOf" srcId="{FC18801F-9F24-4DE9-A096-02E1414784B5}" destId="{5C4BEF8C-B011-40BB-98A3-154A99F4F138}" srcOrd="5" destOrd="0" presId="urn:microsoft.com/office/officeart/2005/8/layout/vList2"/>
    <dgm:cxn modelId="{0969FACE-7A36-44DF-B710-C00D21088CDB}" type="presParOf" srcId="{FC18801F-9F24-4DE9-A096-02E1414784B5}" destId="{D5AC314B-7384-4D3A-9789-F7C44E1E9280}" srcOrd="6" destOrd="0" presId="urn:microsoft.com/office/officeart/2005/8/layout/vList2"/>
    <dgm:cxn modelId="{E4606F30-9C04-4197-B60F-45E6594790C8}" type="presParOf" srcId="{FC18801F-9F24-4DE9-A096-02E1414784B5}" destId="{50D10BBB-E9EB-45E4-8AA4-07641B8E1E6D}" srcOrd="7" destOrd="0" presId="urn:microsoft.com/office/officeart/2005/8/layout/vList2"/>
    <dgm:cxn modelId="{0A649FAB-EC84-45F8-A018-4DBC8914A830}" type="presParOf" srcId="{FC18801F-9F24-4DE9-A096-02E1414784B5}" destId="{CAF8EE23-7F70-4FE6-B36C-EBE60C5E32F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20EFE-D330-415F-AC53-FB0253F70E51}">
      <dsp:nvSpPr>
        <dsp:cNvPr id="0" name=""/>
        <dsp:cNvSpPr/>
      </dsp:nvSpPr>
      <dsp:spPr>
        <a:xfrm>
          <a:off x="3888045" y="845443"/>
          <a:ext cx="3014318" cy="15687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Bowls Development Alliance   </a:t>
          </a:r>
        </a:p>
        <a:p>
          <a:pPr marL="0" lvl="0" indent="0" algn="ctr" defTabSz="800100">
            <a:lnSpc>
              <a:spcPct val="90000"/>
            </a:lnSpc>
            <a:spcBef>
              <a:spcPct val="0"/>
            </a:spcBef>
            <a:spcAft>
              <a:spcPct val="35000"/>
            </a:spcAft>
            <a:buNone/>
          </a:pPr>
          <a:r>
            <a:rPr lang="en-GB" sz="1800" kern="1200" dirty="0"/>
            <a:t>Duncan Webster </a:t>
          </a:r>
        </a:p>
        <a:p>
          <a:pPr marL="0" lvl="0" indent="0" algn="ctr" defTabSz="800100">
            <a:lnSpc>
              <a:spcPct val="90000"/>
            </a:lnSpc>
            <a:spcBef>
              <a:spcPct val="0"/>
            </a:spcBef>
            <a:spcAft>
              <a:spcPct val="35000"/>
            </a:spcAft>
            <a:buNone/>
          </a:pPr>
          <a:r>
            <a:rPr lang="en-GB" sz="1800" kern="1200" dirty="0"/>
            <a:t>+ part time employee   </a:t>
          </a:r>
          <a:endParaRPr lang="en-US" sz="1800" kern="1200" dirty="0"/>
        </a:p>
      </dsp:txBody>
      <dsp:txXfrm>
        <a:off x="3888045" y="845443"/>
        <a:ext cx="3014318" cy="1568785"/>
      </dsp:txXfrm>
    </dsp:sp>
    <dsp:sp modelId="{8A3982D1-8642-4784-86F2-A137BFF381BB}">
      <dsp:nvSpPr>
        <dsp:cNvPr id="0" name=""/>
        <dsp:cNvSpPr/>
      </dsp:nvSpPr>
      <dsp:spPr>
        <a:xfrm>
          <a:off x="737553" y="2284879"/>
          <a:ext cx="2780947" cy="8561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ESMBA  Case Management Group</a:t>
          </a:r>
          <a:endParaRPr lang="en-US" sz="1800" kern="1200" dirty="0"/>
        </a:p>
      </dsp:txBody>
      <dsp:txXfrm>
        <a:off x="737553" y="2284879"/>
        <a:ext cx="2780947" cy="856173"/>
      </dsp:txXfrm>
    </dsp:sp>
    <dsp:sp modelId="{EB1505F6-190E-4775-9813-5E67A0A642DE}">
      <dsp:nvSpPr>
        <dsp:cNvPr id="0" name=""/>
        <dsp:cNvSpPr/>
      </dsp:nvSpPr>
      <dsp:spPr>
        <a:xfrm>
          <a:off x="7844498" y="1722096"/>
          <a:ext cx="2388918" cy="10681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BDA Case Management Group lead offices for 5 bowls codes </a:t>
          </a:r>
          <a:endParaRPr lang="en-US" sz="1800" kern="1200" dirty="0"/>
        </a:p>
      </dsp:txBody>
      <dsp:txXfrm>
        <a:off x="7844498" y="1722096"/>
        <a:ext cx="2388918" cy="1068199"/>
      </dsp:txXfrm>
    </dsp:sp>
    <dsp:sp modelId="{8F4674ED-AED1-4202-821C-B70EF9B21ADB}">
      <dsp:nvSpPr>
        <dsp:cNvPr id="0" name=""/>
        <dsp:cNvSpPr/>
      </dsp:nvSpPr>
      <dsp:spPr>
        <a:xfrm>
          <a:off x="3893585" y="2589411"/>
          <a:ext cx="2728461" cy="853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ESMBA Lead SGO   </a:t>
          </a:r>
        </a:p>
        <a:p>
          <a:pPr marL="0" lvl="0" indent="0" algn="ctr" defTabSz="800100">
            <a:lnSpc>
              <a:spcPct val="90000"/>
            </a:lnSpc>
            <a:spcBef>
              <a:spcPct val="0"/>
            </a:spcBef>
            <a:spcAft>
              <a:spcPct val="35000"/>
            </a:spcAft>
            <a:buNone/>
          </a:pPr>
          <a:r>
            <a:rPr lang="en-GB" sz="1800" kern="1200" dirty="0"/>
            <a:t>Lynn Dean </a:t>
          </a:r>
          <a:endParaRPr lang="en-US" sz="1800" kern="1200" dirty="0"/>
        </a:p>
      </dsp:txBody>
      <dsp:txXfrm>
        <a:off x="3893585" y="2589411"/>
        <a:ext cx="2728461" cy="853237"/>
      </dsp:txXfrm>
    </dsp:sp>
    <dsp:sp modelId="{CE466F3C-8F88-46C9-BF8B-1AD771AD7A0F}">
      <dsp:nvSpPr>
        <dsp:cNvPr id="0" name=""/>
        <dsp:cNvSpPr/>
      </dsp:nvSpPr>
      <dsp:spPr>
        <a:xfrm>
          <a:off x="1438443" y="3754434"/>
          <a:ext cx="3332478" cy="12493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County Safeguarding Officer (CSGO)</a:t>
          </a:r>
          <a:endParaRPr lang="en-US" sz="1800" kern="1200" dirty="0"/>
        </a:p>
      </dsp:txBody>
      <dsp:txXfrm>
        <a:off x="1438443" y="3754434"/>
        <a:ext cx="3332478" cy="1249336"/>
      </dsp:txXfrm>
    </dsp:sp>
    <dsp:sp modelId="{A76B0DAB-F7C0-4B0E-B1EB-B48166416A99}">
      <dsp:nvSpPr>
        <dsp:cNvPr id="0" name=""/>
        <dsp:cNvSpPr/>
      </dsp:nvSpPr>
      <dsp:spPr>
        <a:xfrm>
          <a:off x="5698865" y="3658908"/>
          <a:ext cx="3239913" cy="1344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Club and County Officers/Committees</a:t>
          </a:r>
          <a:endParaRPr lang="en-US" sz="1800" kern="1200" dirty="0"/>
        </a:p>
      </dsp:txBody>
      <dsp:txXfrm>
        <a:off x="5698865" y="3658908"/>
        <a:ext cx="3239913" cy="1344862"/>
      </dsp:txXfrm>
    </dsp:sp>
    <dsp:sp modelId="{28EE5A8C-2B69-4D3D-80E6-54F836EAE863}">
      <dsp:nvSpPr>
        <dsp:cNvPr id="0" name=""/>
        <dsp:cNvSpPr/>
      </dsp:nvSpPr>
      <dsp:spPr>
        <a:xfrm>
          <a:off x="7071212" y="0"/>
          <a:ext cx="3239913" cy="9919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Child Protection in Sport Unit  (CPSU)</a:t>
          </a:r>
        </a:p>
        <a:p>
          <a:pPr marL="0" lvl="0" indent="0" algn="ctr" defTabSz="800100">
            <a:lnSpc>
              <a:spcPct val="90000"/>
            </a:lnSpc>
            <a:spcBef>
              <a:spcPct val="0"/>
            </a:spcBef>
            <a:spcAft>
              <a:spcPct val="35000"/>
            </a:spcAft>
            <a:buNone/>
          </a:pPr>
          <a:r>
            <a:rPr lang="en-GB" sz="1800" kern="1200" dirty="0"/>
            <a:t>Liza Ware </a:t>
          </a:r>
          <a:endParaRPr lang="en-US" sz="1800" kern="1200" dirty="0"/>
        </a:p>
      </dsp:txBody>
      <dsp:txXfrm>
        <a:off x="7071212" y="0"/>
        <a:ext cx="3239913" cy="991957"/>
      </dsp:txXfrm>
    </dsp:sp>
    <dsp:sp modelId="{226A4388-DA46-448A-B095-5A6EF3564849}">
      <dsp:nvSpPr>
        <dsp:cNvPr id="0" name=""/>
        <dsp:cNvSpPr/>
      </dsp:nvSpPr>
      <dsp:spPr>
        <a:xfrm>
          <a:off x="208685" y="0"/>
          <a:ext cx="3239913" cy="9830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Ann Craft Trust (ACT) </a:t>
          </a:r>
        </a:p>
        <a:p>
          <a:pPr marL="0" lvl="0" indent="0" algn="ctr" defTabSz="800100">
            <a:lnSpc>
              <a:spcPct val="90000"/>
            </a:lnSpc>
            <a:spcBef>
              <a:spcPct val="0"/>
            </a:spcBef>
            <a:spcAft>
              <a:spcPct val="35000"/>
            </a:spcAft>
            <a:buNone/>
          </a:pPr>
          <a:r>
            <a:rPr lang="en-GB" sz="1800" kern="1200" dirty="0"/>
            <a:t>Nicola Dean / Joanne Pell</a:t>
          </a:r>
          <a:endParaRPr lang="en-US" sz="1800" kern="1200" dirty="0"/>
        </a:p>
      </dsp:txBody>
      <dsp:txXfrm>
        <a:off x="208685" y="0"/>
        <a:ext cx="3239913" cy="983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F8A6E-E562-4C59-BE0E-584639A73287}">
      <dsp:nvSpPr>
        <dsp:cNvPr id="0" name=""/>
        <dsp:cNvSpPr/>
      </dsp:nvSpPr>
      <dsp:spPr>
        <a:xfrm>
          <a:off x="0" y="3814"/>
          <a:ext cx="10515600" cy="12570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F4705-F4D4-4AD3-9120-4ECF36801DEA}">
      <dsp:nvSpPr>
        <dsp:cNvPr id="0" name=""/>
        <dsp:cNvSpPr/>
      </dsp:nvSpPr>
      <dsp:spPr>
        <a:xfrm>
          <a:off x="380244" y="286641"/>
          <a:ext cx="692028" cy="691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99AB4D-AB37-429C-BCCC-6AE085ACD4EC}">
      <dsp:nvSpPr>
        <dsp:cNvPr id="0" name=""/>
        <dsp:cNvSpPr/>
      </dsp:nvSpPr>
      <dsp:spPr>
        <a:xfrm>
          <a:off x="1452516" y="3814"/>
          <a:ext cx="8967227" cy="125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63" tIns="133163" rIns="133163" bIns="133163" numCol="1" spcCol="1270" anchor="ctr" anchorCtr="0">
          <a:noAutofit/>
        </a:bodyPr>
        <a:lstStyle/>
        <a:p>
          <a:pPr marL="0" lvl="0" indent="0" algn="l" defTabSz="889000">
            <a:lnSpc>
              <a:spcPct val="90000"/>
            </a:lnSpc>
            <a:spcBef>
              <a:spcPct val="0"/>
            </a:spcBef>
            <a:spcAft>
              <a:spcPct val="35000"/>
            </a:spcAft>
            <a:buNone/>
          </a:pPr>
          <a:r>
            <a:rPr lang="en-US" sz="2000" kern="1200" dirty="0"/>
            <a:t>The support of your county committee is hugely important. Ensure safeguarding is on your county meeting agenda.  This way you can report on safeguarding issues, and everyone becomes better aware of any advice or procedures changes through the county minutes.  Ensure safeguarding </a:t>
          </a:r>
          <a:r>
            <a:rPr lang="en-US" sz="2000" kern="1200"/>
            <a:t>is prominent </a:t>
          </a:r>
          <a:r>
            <a:rPr lang="en-US" sz="2000" kern="1200" dirty="0"/>
            <a:t>on your county web page.   </a:t>
          </a:r>
        </a:p>
      </dsp:txBody>
      <dsp:txXfrm>
        <a:off x="1452516" y="3814"/>
        <a:ext cx="8967227" cy="1258233"/>
      </dsp:txXfrm>
    </dsp:sp>
    <dsp:sp modelId="{6B02DC60-88F3-4BDF-A1D6-0F69287953FB}">
      <dsp:nvSpPr>
        <dsp:cNvPr id="0" name=""/>
        <dsp:cNvSpPr/>
      </dsp:nvSpPr>
      <dsp:spPr>
        <a:xfrm>
          <a:off x="0" y="1549645"/>
          <a:ext cx="10515600" cy="125700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06C92-CF4B-4A2F-8094-F0D32477FC4A}">
      <dsp:nvSpPr>
        <dsp:cNvPr id="0" name=""/>
        <dsp:cNvSpPr/>
      </dsp:nvSpPr>
      <dsp:spPr>
        <a:xfrm>
          <a:off x="380244" y="1832471"/>
          <a:ext cx="692028" cy="691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42865-0408-431D-8340-7D70D33EBE7A}">
      <dsp:nvSpPr>
        <dsp:cNvPr id="0" name=""/>
        <dsp:cNvSpPr/>
      </dsp:nvSpPr>
      <dsp:spPr>
        <a:xfrm>
          <a:off x="1452516" y="1549645"/>
          <a:ext cx="8967227" cy="125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63" tIns="133163" rIns="133163" bIns="133163" numCol="1" spcCol="1270" anchor="ctr" anchorCtr="0">
          <a:noAutofit/>
        </a:bodyPr>
        <a:lstStyle/>
        <a:p>
          <a:pPr marL="0" lvl="0" indent="0" algn="l" defTabSz="889000">
            <a:lnSpc>
              <a:spcPct val="90000"/>
            </a:lnSpc>
            <a:spcBef>
              <a:spcPct val="0"/>
            </a:spcBef>
            <a:spcAft>
              <a:spcPct val="35000"/>
            </a:spcAft>
            <a:buNone/>
          </a:pPr>
          <a:r>
            <a:rPr lang="en-US" sz="2000" kern="1200" dirty="0" err="1"/>
            <a:t>Publicise</a:t>
          </a:r>
          <a:r>
            <a:rPr lang="en-US" sz="2000" kern="1200" dirty="0"/>
            <a:t> who you are.    Ensure your details are on the county website.  Introduce yourself or get the competition </a:t>
          </a:r>
          <a:r>
            <a:rPr lang="en-US" sz="2000" kern="1200" dirty="0" err="1"/>
            <a:t>organiser</a:t>
          </a:r>
          <a:r>
            <a:rPr lang="en-US" sz="2000" kern="1200" dirty="0"/>
            <a:t> to do so at county competitions.  Visit Clubs, especially those with Junior bowlers.  </a:t>
          </a:r>
        </a:p>
      </dsp:txBody>
      <dsp:txXfrm>
        <a:off x="1452516" y="1549645"/>
        <a:ext cx="8967227" cy="1258233"/>
      </dsp:txXfrm>
    </dsp:sp>
    <dsp:sp modelId="{8E1B7A2C-05EC-4A92-B0C1-0810C2D155D6}">
      <dsp:nvSpPr>
        <dsp:cNvPr id="0" name=""/>
        <dsp:cNvSpPr/>
      </dsp:nvSpPr>
      <dsp:spPr>
        <a:xfrm>
          <a:off x="0" y="3100518"/>
          <a:ext cx="10515600" cy="125700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827C14-43EC-4E56-B7B5-53947D823BBC}">
      <dsp:nvSpPr>
        <dsp:cNvPr id="0" name=""/>
        <dsp:cNvSpPr/>
      </dsp:nvSpPr>
      <dsp:spPr>
        <a:xfrm>
          <a:off x="380244" y="3378301"/>
          <a:ext cx="692028" cy="6913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57FCB2-0435-4E86-B65C-8AFCAE20971C}">
      <dsp:nvSpPr>
        <dsp:cNvPr id="0" name=""/>
        <dsp:cNvSpPr/>
      </dsp:nvSpPr>
      <dsp:spPr>
        <a:xfrm>
          <a:off x="1452516" y="3095475"/>
          <a:ext cx="8967227" cy="125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63" tIns="133163" rIns="133163" bIns="133163" numCol="1" spcCol="1270" anchor="ctr" anchorCtr="0">
          <a:noAutofit/>
        </a:bodyPr>
        <a:lstStyle/>
        <a:p>
          <a:pPr marL="0" lvl="0" indent="0" algn="l" defTabSz="889000">
            <a:lnSpc>
              <a:spcPct val="90000"/>
            </a:lnSpc>
            <a:spcBef>
              <a:spcPct val="0"/>
            </a:spcBef>
            <a:spcAft>
              <a:spcPct val="35000"/>
            </a:spcAft>
            <a:buNone/>
          </a:pPr>
          <a:r>
            <a:rPr lang="en-US" sz="2000" kern="1200" dirty="0"/>
            <a:t>Work to create your own network of safeguarding contacts at clubs. Failing this work with your county secretary and committee to ensure the details are reaching clubs by all and every means.     Web site, email and even phone calls if necessary</a:t>
          </a:r>
          <a:r>
            <a:rPr lang="en-US" sz="1800" kern="1200" dirty="0"/>
            <a:t>.  </a:t>
          </a:r>
        </a:p>
      </dsp:txBody>
      <dsp:txXfrm>
        <a:off x="1452516" y="3095475"/>
        <a:ext cx="8967227" cy="1258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76FC-98C4-4989-B266-E272F08DD2CA}">
      <dsp:nvSpPr>
        <dsp:cNvPr id="0" name=""/>
        <dsp:cNvSpPr/>
      </dsp:nvSpPr>
      <dsp:spPr>
        <a:xfrm>
          <a:off x="0" y="2284"/>
          <a:ext cx="6263640" cy="11579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AEC07-8037-4FAF-A483-AE3490F7BCE1}">
      <dsp:nvSpPr>
        <dsp:cNvPr id="0" name=""/>
        <dsp:cNvSpPr/>
      </dsp:nvSpPr>
      <dsp:spPr>
        <a:xfrm>
          <a:off x="350270" y="262816"/>
          <a:ext cx="636855" cy="63685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23AD79-C90F-4787-83C6-522E4E18B416}">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44550">
            <a:lnSpc>
              <a:spcPct val="90000"/>
            </a:lnSpc>
            <a:spcBef>
              <a:spcPct val="0"/>
            </a:spcBef>
            <a:spcAft>
              <a:spcPct val="35000"/>
            </a:spcAft>
            <a:buNone/>
          </a:pPr>
          <a:r>
            <a:rPr lang="en-US" sz="1900" kern="1200" dirty="0"/>
            <a:t>Does your County have one they follow and encourage your clubs to follow as well?  </a:t>
          </a:r>
        </a:p>
      </dsp:txBody>
      <dsp:txXfrm>
        <a:off x="1337397" y="2284"/>
        <a:ext cx="4926242" cy="1157919"/>
      </dsp:txXfrm>
    </dsp:sp>
    <dsp:sp modelId="{F2549BB0-4D88-4B18-8A5B-11C1ECE99A26}">
      <dsp:nvSpPr>
        <dsp:cNvPr id="0" name=""/>
        <dsp:cNvSpPr/>
      </dsp:nvSpPr>
      <dsp:spPr>
        <a:xfrm>
          <a:off x="0" y="1449684"/>
          <a:ext cx="6263640" cy="11579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991C04-CC6D-402A-8CC3-BF344D4D0395}">
      <dsp:nvSpPr>
        <dsp:cNvPr id="0" name=""/>
        <dsp:cNvSpPr/>
      </dsp:nvSpPr>
      <dsp:spPr>
        <a:xfrm>
          <a:off x="357527" y="1710216"/>
          <a:ext cx="540162" cy="636855"/>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A703E4-DF41-4A0A-B9E5-2C591348B280}">
      <dsp:nvSpPr>
        <dsp:cNvPr id="0" name=""/>
        <dsp:cNvSpPr/>
      </dsp:nvSpPr>
      <dsp:spPr>
        <a:xfrm>
          <a:off x="1337397" y="14496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44550">
            <a:lnSpc>
              <a:spcPct val="90000"/>
            </a:lnSpc>
            <a:spcBef>
              <a:spcPct val="0"/>
            </a:spcBef>
            <a:spcAft>
              <a:spcPct val="35000"/>
            </a:spcAft>
            <a:buNone/>
          </a:pPr>
          <a:r>
            <a:rPr lang="en-US" sz="1900" kern="1200" dirty="0">
              <a:hlinkClick xmlns:r="http://schemas.openxmlformats.org/officeDocument/2006/relationships" r:id="rId3"/>
            </a:rPr>
            <a:t>The English Short Mat Bowling Association (ESMBA) - Disciplinary and Appeals procedure</a:t>
          </a:r>
          <a:endParaRPr lang="en-US" sz="1900" kern="1200" dirty="0"/>
        </a:p>
      </dsp:txBody>
      <dsp:txXfrm>
        <a:off x="1337397" y="1449684"/>
        <a:ext cx="4926242" cy="1157919"/>
      </dsp:txXfrm>
    </dsp:sp>
    <dsp:sp modelId="{A2919EFF-942C-4393-A98C-5CDD0DD0A4BE}">
      <dsp:nvSpPr>
        <dsp:cNvPr id="0" name=""/>
        <dsp:cNvSpPr/>
      </dsp:nvSpPr>
      <dsp:spPr>
        <a:xfrm>
          <a:off x="0" y="2897083"/>
          <a:ext cx="6263640" cy="11579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B1666D-243E-4E33-BDA8-C2BB7EA244EC}">
      <dsp:nvSpPr>
        <dsp:cNvPr id="0" name=""/>
        <dsp:cNvSpPr/>
      </dsp:nvSpPr>
      <dsp:spPr>
        <a:xfrm>
          <a:off x="350270" y="3157615"/>
          <a:ext cx="636855" cy="63685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709E3-C323-4E70-9388-D3CBB2CF3152}">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44550">
            <a:lnSpc>
              <a:spcPct val="90000"/>
            </a:lnSpc>
            <a:spcBef>
              <a:spcPct val="0"/>
            </a:spcBef>
            <a:spcAft>
              <a:spcPct val="35000"/>
            </a:spcAft>
            <a:buNone/>
          </a:pPr>
          <a:r>
            <a:rPr lang="en-US" sz="1900" kern="1200" dirty="0"/>
            <a:t>Clearly defines the process for any complaint.  How it should be raised, who should assess the case, the time frame to resolve it.</a:t>
          </a:r>
        </a:p>
      </dsp:txBody>
      <dsp:txXfrm>
        <a:off x="1337397" y="2897083"/>
        <a:ext cx="4926242" cy="1157919"/>
      </dsp:txXfrm>
    </dsp:sp>
    <dsp:sp modelId="{C578E9C5-9D32-4889-96D7-07B46EA2A51F}">
      <dsp:nvSpPr>
        <dsp:cNvPr id="0" name=""/>
        <dsp:cNvSpPr/>
      </dsp:nvSpPr>
      <dsp:spPr>
        <a:xfrm>
          <a:off x="0" y="4344483"/>
          <a:ext cx="6263640" cy="11579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2A5EC-98FA-44B5-977C-892BCD12B492}">
      <dsp:nvSpPr>
        <dsp:cNvPr id="0" name=""/>
        <dsp:cNvSpPr/>
      </dsp:nvSpPr>
      <dsp:spPr>
        <a:xfrm>
          <a:off x="350270" y="4605015"/>
          <a:ext cx="636855" cy="636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D9371F-9002-4CF3-9269-C8E9EB6D9CD5}">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44550">
            <a:lnSpc>
              <a:spcPct val="90000"/>
            </a:lnSpc>
            <a:spcBef>
              <a:spcPct val="0"/>
            </a:spcBef>
            <a:spcAft>
              <a:spcPct val="35000"/>
            </a:spcAft>
            <a:buNone/>
          </a:pPr>
          <a:r>
            <a:rPr lang="en-US" sz="1900" kern="1200" dirty="0"/>
            <a:t>Accurate record keeping is important to ensure transparency and support defensible decision making</a:t>
          </a:r>
        </a:p>
      </dsp:txBody>
      <dsp:txXfrm>
        <a:off x="1337397" y="4344483"/>
        <a:ext cx="4926242" cy="1157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3EB99-1CAF-4FE1-8CE3-4B171ACB5717}">
      <dsp:nvSpPr>
        <dsp:cNvPr id="0" name=""/>
        <dsp:cNvSpPr/>
      </dsp:nvSpPr>
      <dsp:spPr>
        <a:xfrm>
          <a:off x="0" y="682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Name and Date of Birth</a:t>
          </a:r>
        </a:p>
      </dsp:txBody>
      <dsp:txXfrm>
        <a:off x="38638" y="45464"/>
        <a:ext cx="10438324" cy="714229"/>
      </dsp:txXfrm>
    </dsp:sp>
    <dsp:sp modelId="{3FB12EAF-FC4A-4CB5-9ED0-91DF51EB1C8A}">
      <dsp:nvSpPr>
        <dsp:cNvPr id="0" name=""/>
        <dsp:cNvSpPr/>
      </dsp:nvSpPr>
      <dsp:spPr>
        <a:xfrm>
          <a:off x="0" y="89337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Address and contact details </a:t>
          </a:r>
        </a:p>
      </dsp:txBody>
      <dsp:txXfrm>
        <a:off x="38638" y="932009"/>
        <a:ext cx="10438324" cy="714229"/>
      </dsp:txXfrm>
    </dsp:sp>
    <dsp:sp modelId="{CB523909-2D3C-4D8B-82E6-9D956C335BF5}">
      <dsp:nvSpPr>
        <dsp:cNvPr id="0" name=""/>
        <dsp:cNvSpPr/>
      </dsp:nvSpPr>
      <dsp:spPr>
        <a:xfrm>
          <a:off x="0" y="177991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Next of Kin</a:t>
          </a:r>
        </a:p>
      </dsp:txBody>
      <dsp:txXfrm>
        <a:off x="38638" y="1818554"/>
        <a:ext cx="10438324" cy="714229"/>
      </dsp:txXfrm>
    </dsp:sp>
    <dsp:sp modelId="{D5AC314B-7384-4D3A-9789-F7C44E1E9280}">
      <dsp:nvSpPr>
        <dsp:cNvPr id="0" name=""/>
        <dsp:cNvSpPr/>
      </dsp:nvSpPr>
      <dsp:spPr>
        <a:xfrm>
          <a:off x="0" y="266646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Any medical or health issues</a:t>
          </a:r>
          <a:endParaRPr lang="en-US" sz="3300" kern="1200"/>
        </a:p>
      </dsp:txBody>
      <dsp:txXfrm>
        <a:off x="38638" y="2705099"/>
        <a:ext cx="10438324" cy="714229"/>
      </dsp:txXfrm>
    </dsp:sp>
    <dsp:sp modelId="{CAF8EE23-7F70-4FE6-B36C-EBE60C5E32FE}">
      <dsp:nvSpPr>
        <dsp:cNvPr id="0" name=""/>
        <dsp:cNvSpPr/>
      </dsp:nvSpPr>
      <dsp:spPr>
        <a:xfrm>
          <a:off x="0" y="355300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References</a:t>
          </a:r>
          <a:endParaRPr lang="en-US" sz="3300" kern="1200"/>
        </a:p>
      </dsp:txBody>
      <dsp:txXfrm>
        <a:off x="38638" y="3591644"/>
        <a:ext cx="10438324" cy="7142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114D-46D4-3C49-F5E4-88FA723DE3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3A799E-FBD1-5DA0-DA73-53D531601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C1A45D-D677-DD98-B7C3-190E0CDF898B}"/>
              </a:ext>
            </a:extLst>
          </p:cNvPr>
          <p:cNvSpPr>
            <a:spLocks noGrp="1"/>
          </p:cNvSpPr>
          <p:nvPr>
            <p:ph type="dt" sz="half" idx="10"/>
          </p:nvPr>
        </p:nvSpPr>
        <p:spPr/>
        <p:txBody>
          <a:bodyPr/>
          <a:lstStyle/>
          <a:p>
            <a:fld id="{42A2EABA-D77E-4E77-B52A-CE3B002B93DD}" type="datetimeFigureOut">
              <a:rPr lang="en-GB" smtClean="0"/>
              <a:t>30/11/2022</a:t>
            </a:fld>
            <a:endParaRPr lang="en-GB"/>
          </a:p>
        </p:txBody>
      </p:sp>
      <p:sp>
        <p:nvSpPr>
          <p:cNvPr id="5" name="Footer Placeholder 4">
            <a:extLst>
              <a:ext uri="{FF2B5EF4-FFF2-40B4-BE49-F238E27FC236}">
                <a16:creationId xmlns:a16="http://schemas.microsoft.com/office/drawing/2014/main" id="{BC8219D2-8D1E-987E-3B93-F0DBFD9576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0C397E-0689-CB89-21C9-FDFB195BEF55}"/>
              </a:ext>
            </a:extLst>
          </p:cNvPr>
          <p:cNvSpPr>
            <a:spLocks noGrp="1"/>
          </p:cNvSpPr>
          <p:nvPr>
            <p:ph type="sldNum" sz="quarter" idx="12"/>
          </p:nvPr>
        </p:nvSpPr>
        <p:spPr/>
        <p:txBody>
          <a:bodyPr/>
          <a:lstStyle/>
          <a:p>
            <a:fld id="{956C309A-4F0F-414B-9DE2-75D82910F30C}" type="slidenum">
              <a:rPr lang="en-GB" smtClean="0"/>
              <a:t>‹#›</a:t>
            </a:fld>
            <a:endParaRPr lang="en-GB"/>
          </a:p>
        </p:txBody>
      </p:sp>
    </p:spTree>
    <p:extLst>
      <p:ext uri="{BB962C8B-B14F-4D97-AF65-F5344CB8AC3E}">
        <p14:creationId xmlns:p14="http://schemas.microsoft.com/office/powerpoint/2010/main" val="103696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B962-0742-A335-53DC-3D52E3E6C7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348904-D560-96A6-6DD0-B64B84E1C6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FD0857-B9F3-604F-81A0-CEB94A4D2AA2}"/>
              </a:ext>
            </a:extLst>
          </p:cNvPr>
          <p:cNvSpPr>
            <a:spLocks noGrp="1"/>
          </p:cNvSpPr>
          <p:nvPr>
            <p:ph type="dt" sz="half" idx="10"/>
          </p:nvPr>
        </p:nvSpPr>
        <p:spPr/>
        <p:txBody>
          <a:bodyPr/>
          <a:lstStyle/>
          <a:p>
            <a:fld id="{42A2EABA-D77E-4E77-B52A-CE3B002B93DD}" type="datetimeFigureOut">
              <a:rPr lang="en-GB" smtClean="0"/>
              <a:t>30/11/2022</a:t>
            </a:fld>
            <a:endParaRPr lang="en-GB"/>
          </a:p>
        </p:txBody>
      </p:sp>
      <p:sp>
        <p:nvSpPr>
          <p:cNvPr id="5" name="Footer Placeholder 4">
            <a:extLst>
              <a:ext uri="{FF2B5EF4-FFF2-40B4-BE49-F238E27FC236}">
                <a16:creationId xmlns:a16="http://schemas.microsoft.com/office/drawing/2014/main" id="{9CF37CD1-F96E-0AE5-C5A8-73F3ED7308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ABD84A-6FE9-95A5-A6E2-A70BF124834A}"/>
              </a:ext>
            </a:extLst>
          </p:cNvPr>
          <p:cNvSpPr>
            <a:spLocks noGrp="1"/>
          </p:cNvSpPr>
          <p:nvPr>
            <p:ph type="sldNum" sz="quarter" idx="12"/>
          </p:nvPr>
        </p:nvSpPr>
        <p:spPr/>
        <p:txBody>
          <a:bodyPr/>
          <a:lstStyle/>
          <a:p>
            <a:fld id="{956C309A-4F0F-414B-9DE2-75D82910F30C}" type="slidenum">
              <a:rPr lang="en-GB" smtClean="0"/>
              <a:t>‹#›</a:t>
            </a:fld>
            <a:endParaRPr lang="en-GB"/>
          </a:p>
        </p:txBody>
      </p:sp>
    </p:spTree>
    <p:extLst>
      <p:ext uri="{BB962C8B-B14F-4D97-AF65-F5344CB8AC3E}">
        <p14:creationId xmlns:p14="http://schemas.microsoft.com/office/powerpoint/2010/main" val="208162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615AE-3AC2-CC78-856A-86D0786CB6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E94CD3-2884-9341-AEDD-5927424C32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0F43CD-5A9E-CC83-5369-7BD9BFDCB4BE}"/>
              </a:ext>
            </a:extLst>
          </p:cNvPr>
          <p:cNvSpPr>
            <a:spLocks noGrp="1"/>
          </p:cNvSpPr>
          <p:nvPr>
            <p:ph type="dt" sz="half" idx="10"/>
          </p:nvPr>
        </p:nvSpPr>
        <p:spPr/>
        <p:txBody>
          <a:bodyPr/>
          <a:lstStyle/>
          <a:p>
            <a:fld id="{42A2EABA-D77E-4E77-B52A-CE3B002B93DD}" type="datetimeFigureOut">
              <a:rPr lang="en-GB" smtClean="0"/>
              <a:t>30/11/2022</a:t>
            </a:fld>
            <a:endParaRPr lang="en-GB"/>
          </a:p>
        </p:txBody>
      </p:sp>
      <p:sp>
        <p:nvSpPr>
          <p:cNvPr id="5" name="Footer Placeholder 4">
            <a:extLst>
              <a:ext uri="{FF2B5EF4-FFF2-40B4-BE49-F238E27FC236}">
                <a16:creationId xmlns:a16="http://schemas.microsoft.com/office/drawing/2014/main" id="{4F3AE5D7-B38D-97FD-6884-6DD0B96510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991974-60A4-9255-DF2F-9160D26F96A4}"/>
              </a:ext>
            </a:extLst>
          </p:cNvPr>
          <p:cNvSpPr>
            <a:spLocks noGrp="1"/>
          </p:cNvSpPr>
          <p:nvPr>
            <p:ph type="sldNum" sz="quarter" idx="12"/>
          </p:nvPr>
        </p:nvSpPr>
        <p:spPr/>
        <p:txBody>
          <a:bodyPr/>
          <a:lstStyle/>
          <a:p>
            <a:fld id="{956C309A-4F0F-414B-9DE2-75D82910F30C}" type="slidenum">
              <a:rPr lang="en-GB" smtClean="0"/>
              <a:t>‹#›</a:t>
            </a:fld>
            <a:endParaRPr lang="en-GB"/>
          </a:p>
        </p:txBody>
      </p:sp>
    </p:spTree>
    <p:extLst>
      <p:ext uri="{BB962C8B-B14F-4D97-AF65-F5344CB8AC3E}">
        <p14:creationId xmlns:p14="http://schemas.microsoft.com/office/powerpoint/2010/main" val="224191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82BC-B4F5-5E81-8C35-7D9299435B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493719-6EBD-4810-60E9-A34C99DE43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7AC63A-2A98-B1D1-08B2-2110509493ED}"/>
              </a:ext>
            </a:extLst>
          </p:cNvPr>
          <p:cNvSpPr>
            <a:spLocks noGrp="1"/>
          </p:cNvSpPr>
          <p:nvPr>
            <p:ph type="dt" sz="half" idx="10"/>
          </p:nvPr>
        </p:nvSpPr>
        <p:spPr/>
        <p:txBody>
          <a:bodyPr/>
          <a:lstStyle/>
          <a:p>
            <a:fld id="{42A2EABA-D77E-4E77-B52A-CE3B002B93DD}" type="datetimeFigureOut">
              <a:rPr lang="en-GB" smtClean="0"/>
              <a:t>30/11/2022</a:t>
            </a:fld>
            <a:endParaRPr lang="en-GB"/>
          </a:p>
        </p:txBody>
      </p:sp>
      <p:sp>
        <p:nvSpPr>
          <p:cNvPr id="5" name="Footer Placeholder 4">
            <a:extLst>
              <a:ext uri="{FF2B5EF4-FFF2-40B4-BE49-F238E27FC236}">
                <a16:creationId xmlns:a16="http://schemas.microsoft.com/office/drawing/2014/main" id="{669EEF0E-3735-F4C0-8A36-3A26F97031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1919FD-E015-959E-3F72-012037455642}"/>
              </a:ext>
            </a:extLst>
          </p:cNvPr>
          <p:cNvSpPr>
            <a:spLocks noGrp="1"/>
          </p:cNvSpPr>
          <p:nvPr>
            <p:ph type="sldNum" sz="quarter" idx="12"/>
          </p:nvPr>
        </p:nvSpPr>
        <p:spPr/>
        <p:txBody>
          <a:bodyPr/>
          <a:lstStyle/>
          <a:p>
            <a:fld id="{956C309A-4F0F-414B-9DE2-75D82910F30C}" type="slidenum">
              <a:rPr lang="en-GB" smtClean="0"/>
              <a:t>‹#›</a:t>
            </a:fld>
            <a:endParaRPr lang="en-GB"/>
          </a:p>
        </p:txBody>
      </p:sp>
    </p:spTree>
    <p:extLst>
      <p:ext uri="{BB962C8B-B14F-4D97-AF65-F5344CB8AC3E}">
        <p14:creationId xmlns:p14="http://schemas.microsoft.com/office/powerpoint/2010/main" val="45772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25A7-AB9A-49F8-EF84-A9836FE0E9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86A7C8-6962-2C9E-F7C3-7309B329C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03282C-DDD1-F7EB-1F65-0B42B19DA01C}"/>
              </a:ext>
            </a:extLst>
          </p:cNvPr>
          <p:cNvSpPr>
            <a:spLocks noGrp="1"/>
          </p:cNvSpPr>
          <p:nvPr>
            <p:ph type="dt" sz="half" idx="10"/>
          </p:nvPr>
        </p:nvSpPr>
        <p:spPr/>
        <p:txBody>
          <a:bodyPr/>
          <a:lstStyle/>
          <a:p>
            <a:fld id="{42A2EABA-D77E-4E77-B52A-CE3B002B93DD}" type="datetimeFigureOut">
              <a:rPr lang="en-GB" smtClean="0"/>
              <a:t>30/11/2022</a:t>
            </a:fld>
            <a:endParaRPr lang="en-GB"/>
          </a:p>
        </p:txBody>
      </p:sp>
      <p:sp>
        <p:nvSpPr>
          <p:cNvPr id="5" name="Footer Placeholder 4">
            <a:extLst>
              <a:ext uri="{FF2B5EF4-FFF2-40B4-BE49-F238E27FC236}">
                <a16:creationId xmlns:a16="http://schemas.microsoft.com/office/drawing/2014/main" id="{40C826D1-DEFA-CE6F-9F64-5BE360466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8C7FE0-81FD-2D60-D900-81AA9F41E366}"/>
              </a:ext>
            </a:extLst>
          </p:cNvPr>
          <p:cNvSpPr>
            <a:spLocks noGrp="1"/>
          </p:cNvSpPr>
          <p:nvPr>
            <p:ph type="sldNum" sz="quarter" idx="12"/>
          </p:nvPr>
        </p:nvSpPr>
        <p:spPr/>
        <p:txBody>
          <a:bodyPr/>
          <a:lstStyle/>
          <a:p>
            <a:fld id="{956C309A-4F0F-414B-9DE2-75D82910F30C}" type="slidenum">
              <a:rPr lang="en-GB" smtClean="0"/>
              <a:t>‹#›</a:t>
            </a:fld>
            <a:endParaRPr lang="en-GB"/>
          </a:p>
        </p:txBody>
      </p:sp>
    </p:spTree>
    <p:extLst>
      <p:ext uri="{BB962C8B-B14F-4D97-AF65-F5344CB8AC3E}">
        <p14:creationId xmlns:p14="http://schemas.microsoft.com/office/powerpoint/2010/main" val="124781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D1AD-3AD6-4967-95EE-21F1627EB2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E89C75-887F-7CAC-2E8C-1A27D64CBF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9C4686-6D06-EA7B-0374-FA4EADC72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5A7153-2A0B-3ADC-BD2E-47755274044A}"/>
              </a:ext>
            </a:extLst>
          </p:cNvPr>
          <p:cNvSpPr>
            <a:spLocks noGrp="1"/>
          </p:cNvSpPr>
          <p:nvPr>
            <p:ph type="dt" sz="half" idx="10"/>
          </p:nvPr>
        </p:nvSpPr>
        <p:spPr/>
        <p:txBody>
          <a:bodyPr/>
          <a:lstStyle/>
          <a:p>
            <a:fld id="{42A2EABA-D77E-4E77-B52A-CE3B002B93DD}" type="datetimeFigureOut">
              <a:rPr lang="en-GB" smtClean="0"/>
              <a:t>30/11/2022</a:t>
            </a:fld>
            <a:endParaRPr lang="en-GB"/>
          </a:p>
        </p:txBody>
      </p:sp>
      <p:sp>
        <p:nvSpPr>
          <p:cNvPr id="6" name="Footer Placeholder 5">
            <a:extLst>
              <a:ext uri="{FF2B5EF4-FFF2-40B4-BE49-F238E27FC236}">
                <a16:creationId xmlns:a16="http://schemas.microsoft.com/office/drawing/2014/main" id="{F7058C01-CF6D-CDAA-7632-AA86CC9F6C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B0C264-A029-7A3B-FDEB-8905BE9F2D62}"/>
              </a:ext>
            </a:extLst>
          </p:cNvPr>
          <p:cNvSpPr>
            <a:spLocks noGrp="1"/>
          </p:cNvSpPr>
          <p:nvPr>
            <p:ph type="sldNum" sz="quarter" idx="12"/>
          </p:nvPr>
        </p:nvSpPr>
        <p:spPr/>
        <p:txBody>
          <a:bodyPr/>
          <a:lstStyle/>
          <a:p>
            <a:fld id="{956C309A-4F0F-414B-9DE2-75D82910F30C}" type="slidenum">
              <a:rPr lang="en-GB" smtClean="0"/>
              <a:t>‹#›</a:t>
            </a:fld>
            <a:endParaRPr lang="en-GB"/>
          </a:p>
        </p:txBody>
      </p:sp>
    </p:spTree>
    <p:extLst>
      <p:ext uri="{BB962C8B-B14F-4D97-AF65-F5344CB8AC3E}">
        <p14:creationId xmlns:p14="http://schemas.microsoft.com/office/powerpoint/2010/main" val="345362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7E1B-EE41-2765-2DAF-1FCABD82D8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B7A917-3CA4-EA9A-9E20-6235226758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62BE3E-5937-811E-EE1F-4DECA24253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624F40-BC1C-3F80-046D-9D9A5ADBC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8E44D-C3F1-BB73-0854-FB95AF05C6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974D9FB-8C8E-3EAA-2BDE-55EC62BC4AD2}"/>
              </a:ext>
            </a:extLst>
          </p:cNvPr>
          <p:cNvSpPr>
            <a:spLocks noGrp="1"/>
          </p:cNvSpPr>
          <p:nvPr>
            <p:ph type="dt" sz="half" idx="10"/>
          </p:nvPr>
        </p:nvSpPr>
        <p:spPr/>
        <p:txBody>
          <a:bodyPr/>
          <a:lstStyle/>
          <a:p>
            <a:fld id="{42A2EABA-D77E-4E77-B52A-CE3B002B93DD}" type="datetimeFigureOut">
              <a:rPr lang="en-GB" smtClean="0"/>
              <a:t>30/11/2022</a:t>
            </a:fld>
            <a:endParaRPr lang="en-GB"/>
          </a:p>
        </p:txBody>
      </p:sp>
      <p:sp>
        <p:nvSpPr>
          <p:cNvPr id="8" name="Footer Placeholder 7">
            <a:extLst>
              <a:ext uri="{FF2B5EF4-FFF2-40B4-BE49-F238E27FC236}">
                <a16:creationId xmlns:a16="http://schemas.microsoft.com/office/drawing/2014/main" id="{50E0D8CD-A897-B031-2080-4E6BEEB5AF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F6070C-BE51-0DCE-3FD2-98F10EAB058B}"/>
              </a:ext>
            </a:extLst>
          </p:cNvPr>
          <p:cNvSpPr>
            <a:spLocks noGrp="1"/>
          </p:cNvSpPr>
          <p:nvPr>
            <p:ph type="sldNum" sz="quarter" idx="12"/>
          </p:nvPr>
        </p:nvSpPr>
        <p:spPr/>
        <p:txBody>
          <a:bodyPr/>
          <a:lstStyle/>
          <a:p>
            <a:fld id="{956C309A-4F0F-414B-9DE2-75D82910F30C}" type="slidenum">
              <a:rPr lang="en-GB" smtClean="0"/>
              <a:t>‹#›</a:t>
            </a:fld>
            <a:endParaRPr lang="en-GB"/>
          </a:p>
        </p:txBody>
      </p:sp>
    </p:spTree>
    <p:extLst>
      <p:ext uri="{BB962C8B-B14F-4D97-AF65-F5344CB8AC3E}">
        <p14:creationId xmlns:p14="http://schemas.microsoft.com/office/powerpoint/2010/main" val="172217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8742-C03F-DA4A-E2CD-23A3388D19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E0BA41-981B-F39F-3DA0-80BD5DA3F61F}"/>
              </a:ext>
            </a:extLst>
          </p:cNvPr>
          <p:cNvSpPr>
            <a:spLocks noGrp="1"/>
          </p:cNvSpPr>
          <p:nvPr>
            <p:ph type="dt" sz="half" idx="10"/>
          </p:nvPr>
        </p:nvSpPr>
        <p:spPr/>
        <p:txBody>
          <a:bodyPr/>
          <a:lstStyle/>
          <a:p>
            <a:fld id="{42A2EABA-D77E-4E77-B52A-CE3B002B93DD}" type="datetimeFigureOut">
              <a:rPr lang="en-GB" smtClean="0"/>
              <a:t>30/11/2022</a:t>
            </a:fld>
            <a:endParaRPr lang="en-GB"/>
          </a:p>
        </p:txBody>
      </p:sp>
      <p:sp>
        <p:nvSpPr>
          <p:cNvPr id="4" name="Footer Placeholder 3">
            <a:extLst>
              <a:ext uri="{FF2B5EF4-FFF2-40B4-BE49-F238E27FC236}">
                <a16:creationId xmlns:a16="http://schemas.microsoft.com/office/drawing/2014/main" id="{51DEB8FD-8DB9-83C4-A7ED-15E3CC8990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A1A606-FB48-6F8C-2AC7-07FAA6EA95C7}"/>
              </a:ext>
            </a:extLst>
          </p:cNvPr>
          <p:cNvSpPr>
            <a:spLocks noGrp="1"/>
          </p:cNvSpPr>
          <p:nvPr>
            <p:ph type="sldNum" sz="quarter" idx="12"/>
          </p:nvPr>
        </p:nvSpPr>
        <p:spPr/>
        <p:txBody>
          <a:bodyPr/>
          <a:lstStyle/>
          <a:p>
            <a:fld id="{956C309A-4F0F-414B-9DE2-75D82910F30C}" type="slidenum">
              <a:rPr lang="en-GB" smtClean="0"/>
              <a:t>‹#›</a:t>
            </a:fld>
            <a:endParaRPr lang="en-GB"/>
          </a:p>
        </p:txBody>
      </p:sp>
    </p:spTree>
    <p:extLst>
      <p:ext uri="{BB962C8B-B14F-4D97-AF65-F5344CB8AC3E}">
        <p14:creationId xmlns:p14="http://schemas.microsoft.com/office/powerpoint/2010/main" val="1706341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4B6A60-4F20-3941-D53E-8E2DBA106967}"/>
              </a:ext>
            </a:extLst>
          </p:cNvPr>
          <p:cNvSpPr>
            <a:spLocks noGrp="1"/>
          </p:cNvSpPr>
          <p:nvPr>
            <p:ph type="dt" sz="half" idx="10"/>
          </p:nvPr>
        </p:nvSpPr>
        <p:spPr/>
        <p:txBody>
          <a:bodyPr/>
          <a:lstStyle/>
          <a:p>
            <a:fld id="{42A2EABA-D77E-4E77-B52A-CE3B002B93DD}" type="datetimeFigureOut">
              <a:rPr lang="en-GB" smtClean="0"/>
              <a:t>30/11/2022</a:t>
            </a:fld>
            <a:endParaRPr lang="en-GB"/>
          </a:p>
        </p:txBody>
      </p:sp>
      <p:sp>
        <p:nvSpPr>
          <p:cNvPr id="3" name="Footer Placeholder 2">
            <a:extLst>
              <a:ext uri="{FF2B5EF4-FFF2-40B4-BE49-F238E27FC236}">
                <a16:creationId xmlns:a16="http://schemas.microsoft.com/office/drawing/2014/main" id="{CEBF2B27-7A1D-25BF-549C-BAEFFB29BD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B23A72-8366-BB3C-1936-561B03F8957A}"/>
              </a:ext>
            </a:extLst>
          </p:cNvPr>
          <p:cNvSpPr>
            <a:spLocks noGrp="1"/>
          </p:cNvSpPr>
          <p:nvPr>
            <p:ph type="sldNum" sz="quarter" idx="12"/>
          </p:nvPr>
        </p:nvSpPr>
        <p:spPr/>
        <p:txBody>
          <a:bodyPr/>
          <a:lstStyle/>
          <a:p>
            <a:fld id="{956C309A-4F0F-414B-9DE2-75D82910F30C}" type="slidenum">
              <a:rPr lang="en-GB" smtClean="0"/>
              <a:t>‹#›</a:t>
            </a:fld>
            <a:endParaRPr lang="en-GB"/>
          </a:p>
        </p:txBody>
      </p:sp>
    </p:spTree>
    <p:extLst>
      <p:ext uri="{BB962C8B-B14F-4D97-AF65-F5344CB8AC3E}">
        <p14:creationId xmlns:p14="http://schemas.microsoft.com/office/powerpoint/2010/main" val="225654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E60-5BBC-E815-607A-8C355E5FFB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BB2ECC-4C45-2519-1FB2-B2EDEF097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3880BE-F0EC-66E9-6C53-CC874211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05601-DF87-60CA-61AF-BFEADD72D55E}"/>
              </a:ext>
            </a:extLst>
          </p:cNvPr>
          <p:cNvSpPr>
            <a:spLocks noGrp="1"/>
          </p:cNvSpPr>
          <p:nvPr>
            <p:ph type="dt" sz="half" idx="10"/>
          </p:nvPr>
        </p:nvSpPr>
        <p:spPr/>
        <p:txBody>
          <a:bodyPr/>
          <a:lstStyle/>
          <a:p>
            <a:fld id="{42A2EABA-D77E-4E77-B52A-CE3B002B93DD}" type="datetimeFigureOut">
              <a:rPr lang="en-GB" smtClean="0"/>
              <a:t>30/11/2022</a:t>
            </a:fld>
            <a:endParaRPr lang="en-GB"/>
          </a:p>
        </p:txBody>
      </p:sp>
      <p:sp>
        <p:nvSpPr>
          <p:cNvPr id="6" name="Footer Placeholder 5">
            <a:extLst>
              <a:ext uri="{FF2B5EF4-FFF2-40B4-BE49-F238E27FC236}">
                <a16:creationId xmlns:a16="http://schemas.microsoft.com/office/drawing/2014/main" id="{727A1FBA-3192-2F76-C545-5105461640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854267-F4CE-6A38-3274-FEF1BFBEDA32}"/>
              </a:ext>
            </a:extLst>
          </p:cNvPr>
          <p:cNvSpPr>
            <a:spLocks noGrp="1"/>
          </p:cNvSpPr>
          <p:nvPr>
            <p:ph type="sldNum" sz="quarter" idx="12"/>
          </p:nvPr>
        </p:nvSpPr>
        <p:spPr/>
        <p:txBody>
          <a:bodyPr/>
          <a:lstStyle/>
          <a:p>
            <a:fld id="{956C309A-4F0F-414B-9DE2-75D82910F30C}" type="slidenum">
              <a:rPr lang="en-GB" smtClean="0"/>
              <a:t>‹#›</a:t>
            </a:fld>
            <a:endParaRPr lang="en-GB"/>
          </a:p>
        </p:txBody>
      </p:sp>
    </p:spTree>
    <p:extLst>
      <p:ext uri="{BB962C8B-B14F-4D97-AF65-F5344CB8AC3E}">
        <p14:creationId xmlns:p14="http://schemas.microsoft.com/office/powerpoint/2010/main" val="126622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182D-DA20-BA88-C913-08387A9D9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156409-18F9-99E3-9A32-793B097B2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8E6E5F-55C2-6FCB-1574-850E7AE80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B14F0-5C47-D878-9F22-B0E14E7CBD48}"/>
              </a:ext>
            </a:extLst>
          </p:cNvPr>
          <p:cNvSpPr>
            <a:spLocks noGrp="1"/>
          </p:cNvSpPr>
          <p:nvPr>
            <p:ph type="dt" sz="half" idx="10"/>
          </p:nvPr>
        </p:nvSpPr>
        <p:spPr/>
        <p:txBody>
          <a:bodyPr/>
          <a:lstStyle/>
          <a:p>
            <a:fld id="{42A2EABA-D77E-4E77-B52A-CE3B002B93DD}" type="datetimeFigureOut">
              <a:rPr lang="en-GB" smtClean="0"/>
              <a:t>30/11/2022</a:t>
            </a:fld>
            <a:endParaRPr lang="en-GB"/>
          </a:p>
        </p:txBody>
      </p:sp>
      <p:sp>
        <p:nvSpPr>
          <p:cNvPr id="6" name="Footer Placeholder 5">
            <a:extLst>
              <a:ext uri="{FF2B5EF4-FFF2-40B4-BE49-F238E27FC236}">
                <a16:creationId xmlns:a16="http://schemas.microsoft.com/office/drawing/2014/main" id="{DBBE7A50-3E17-2C9B-714A-F840C4CFD9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2906E4-7E79-CF3E-9D9E-C20AA55D6398}"/>
              </a:ext>
            </a:extLst>
          </p:cNvPr>
          <p:cNvSpPr>
            <a:spLocks noGrp="1"/>
          </p:cNvSpPr>
          <p:nvPr>
            <p:ph type="sldNum" sz="quarter" idx="12"/>
          </p:nvPr>
        </p:nvSpPr>
        <p:spPr/>
        <p:txBody>
          <a:bodyPr/>
          <a:lstStyle/>
          <a:p>
            <a:fld id="{956C309A-4F0F-414B-9DE2-75D82910F30C}" type="slidenum">
              <a:rPr lang="en-GB" smtClean="0"/>
              <a:t>‹#›</a:t>
            </a:fld>
            <a:endParaRPr lang="en-GB"/>
          </a:p>
        </p:txBody>
      </p:sp>
    </p:spTree>
    <p:extLst>
      <p:ext uri="{BB962C8B-B14F-4D97-AF65-F5344CB8AC3E}">
        <p14:creationId xmlns:p14="http://schemas.microsoft.com/office/powerpoint/2010/main" val="379961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40585-E2ED-B294-C965-FFA324FDA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13FA9E-5510-7FB0-39CD-9ADFB6F5E3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1157B2-28B3-B0D6-1B2D-95F4B99983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2EABA-D77E-4E77-B52A-CE3B002B93DD}" type="datetimeFigureOut">
              <a:rPr lang="en-GB" smtClean="0"/>
              <a:t>30/11/2022</a:t>
            </a:fld>
            <a:endParaRPr lang="en-GB"/>
          </a:p>
        </p:txBody>
      </p:sp>
      <p:sp>
        <p:nvSpPr>
          <p:cNvPr id="5" name="Footer Placeholder 4">
            <a:extLst>
              <a:ext uri="{FF2B5EF4-FFF2-40B4-BE49-F238E27FC236}">
                <a16:creationId xmlns:a16="http://schemas.microsoft.com/office/drawing/2014/main" id="{76248FEA-35E8-E416-089A-8037C1CBF0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166F84-159F-C700-9639-3F17C922A1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C309A-4F0F-414B-9DE2-75D82910F30C}" type="slidenum">
              <a:rPr lang="en-GB" smtClean="0"/>
              <a:t>‹#›</a:t>
            </a:fld>
            <a:endParaRPr lang="en-GB"/>
          </a:p>
        </p:txBody>
      </p:sp>
    </p:spTree>
    <p:extLst>
      <p:ext uri="{BB962C8B-B14F-4D97-AF65-F5344CB8AC3E}">
        <p14:creationId xmlns:p14="http://schemas.microsoft.com/office/powerpoint/2010/main" val="130685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v.uk/dbs-update-servic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elp@nspcc.org.uk" TargetMode="External"/><Relationship Id="rId2" Type="http://schemas.openxmlformats.org/officeDocument/2006/relationships/hyperlink" Target="mailto:lynn@esmba.co.uk" TargetMode="External"/><Relationship Id="rId1" Type="http://schemas.openxmlformats.org/officeDocument/2006/relationships/slideLayout" Target="../slideLayouts/slideLayout2.xml"/><Relationship Id="rId5" Type="http://schemas.openxmlformats.org/officeDocument/2006/relationships/hyperlink" Target="mailto:ann-craft-trust@nottingham.ac.uk" TargetMode="External"/><Relationship Id="rId4" Type="http://schemas.openxmlformats.org/officeDocument/2006/relationships/hyperlink" Target="mailto:cpsu@nspcc.org.uk"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owlsdevelopmentalliance.com/safeguarding/training/" TargetMode="External"/><Relationship Id="rId2" Type="http://schemas.openxmlformats.org/officeDocument/2006/relationships/hyperlink" Target="https://bowlsdevelopmentalliance.com/safeguarding/resource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www.esmba.co.uk/administration/disciplinary-and-appeals-procedu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D8C00-D0A7-D4A2-03CD-07B58D5C479C}"/>
              </a:ext>
            </a:extLst>
          </p:cNvPr>
          <p:cNvSpPr>
            <a:spLocks noGrp="1"/>
          </p:cNvSpPr>
          <p:nvPr>
            <p:ph type="ctrTitle"/>
          </p:nvPr>
        </p:nvSpPr>
        <p:spPr>
          <a:xfrm>
            <a:off x="6746628" y="1783959"/>
            <a:ext cx="4645250" cy="2889114"/>
          </a:xfrm>
        </p:spPr>
        <p:txBody>
          <a:bodyPr anchor="b">
            <a:normAutofit/>
          </a:bodyPr>
          <a:lstStyle/>
          <a:p>
            <a:pPr algn="l"/>
            <a:r>
              <a:rPr lang="en-US" sz="4700">
                <a:solidFill>
                  <a:schemeClr val="bg1"/>
                </a:solidFill>
              </a:rPr>
              <a:t>County Safeguarding Officers Forum </a:t>
            </a:r>
            <a:br>
              <a:rPr lang="en-US" sz="4700">
                <a:solidFill>
                  <a:schemeClr val="bg1"/>
                </a:solidFill>
              </a:rPr>
            </a:br>
            <a:endParaRPr lang="en-GB" sz="4700">
              <a:solidFill>
                <a:schemeClr val="bg1"/>
              </a:solidFill>
            </a:endParaRPr>
          </a:p>
        </p:txBody>
      </p:sp>
      <p:sp>
        <p:nvSpPr>
          <p:cNvPr id="3" name="Subtitle 2">
            <a:extLst>
              <a:ext uri="{FF2B5EF4-FFF2-40B4-BE49-F238E27FC236}">
                <a16:creationId xmlns:a16="http://schemas.microsoft.com/office/drawing/2014/main" id="{36E7F0DC-FCDE-F824-A73D-B7E0AA03D32D}"/>
              </a:ext>
            </a:extLst>
          </p:cNvPr>
          <p:cNvSpPr>
            <a:spLocks noGrp="1"/>
          </p:cNvSpPr>
          <p:nvPr>
            <p:ph type="subTitle" idx="1"/>
          </p:nvPr>
        </p:nvSpPr>
        <p:spPr>
          <a:xfrm>
            <a:off x="6746627" y="4750893"/>
            <a:ext cx="4645250" cy="1147863"/>
          </a:xfrm>
        </p:spPr>
        <p:txBody>
          <a:bodyPr anchor="t">
            <a:normAutofit/>
          </a:bodyPr>
          <a:lstStyle/>
          <a:p>
            <a:pPr algn="l"/>
            <a:r>
              <a:rPr lang="en-US" sz="2000">
                <a:solidFill>
                  <a:schemeClr val="bg1"/>
                </a:solidFill>
              </a:rPr>
              <a:t>Our challenges for 2022/23 and beyond</a:t>
            </a:r>
          </a:p>
          <a:p>
            <a:pPr algn="l"/>
            <a:endParaRPr lang="en-GB" sz="2000">
              <a:solidFill>
                <a:schemeClr val="bg1"/>
              </a:solidFill>
            </a:endParaRPr>
          </a:p>
        </p:txBody>
      </p:sp>
      <p:sp>
        <p:nvSpPr>
          <p:cNvPr id="15"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C73232D-E691-75AE-ED69-3B0B1F34E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1184135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39D-075E-EC91-7724-6686365CC5DB}"/>
              </a:ext>
            </a:extLst>
          </p:cNvPr>
          <p:cNvSpPr>
            <a:spLocks noGrp="1"/>
          </p:cNvSpPr>
          <p:nvPr>
            <p:ph type="title"/>
          </p:nvPr>
        </p:nvSpPr>
        <p:spPr>
          <a:xfrm>
            <a:off x="682907" y="365125"/>
            <a:ext cx="10670894" cy="1325563"/>
          </a:xfrm>
        </p:spPr>
        <p:txBody>
          <a:bodyPr/>
          <a:lstStyle/>
          <a:p>
            <a:r>
              <a:rPr lang="en-US" dirty="0">
                <a:solidFill>
                  <a:srgbClr val="FFC000"/>
                </a:solidFill>
              </a:rPr>
              <a:t>Code of Conduct</a:t>
            </a:r>
            <a:endParaRPr lang="en-GB" dirty="0">
              <a:solidFill>
                <a:srgbClr val="FFC000"/>
              </a:solidFill>
            </a:endParaRPr>
          </a:p>
        </p:txBody>
      </p:sp>
      <p:pic>
        <p:nvPicPr>
          <p:cNvPr id="5" name="Content Placeholder 4" descr="Graphical user interface&#10;&#10;Description automatically generated">
            <a:extLst>
              <a:ext uri="{FF2B5EF4-FFF2-40B4-BE49-F238E27FC236}">
                <a16:creationId xmlns:a16="http://schemas.microsoft.com/office/drawing/2014/main" id="{17E0E63E-69DA-3C50-FED7-EC7FFAD60F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3550" y="222114"/>
            <a:ext cx="4746582" cy="6635886"/>
          </a:xfrm>
        </p:spPr>
      </p:pic>
      <p:sp>
        <p:nvSpPr>
          <p:cNvPr id="7" name="TextBox 6">
            <a:extLst>
              <a:ext uri="{FF2B5EF4-FFF2-40B4-BE49-F238E27FC236}">
                <a16:creationId xmlns:a16="http://schemas.microsoft.com/office/drawing/2014/main" id="{1F93A47B-E5AC-EB55-727F-6AC533538A3E}"/>
              </a:ext>
            </a:extLst>
          </p:cNvPr>
          <p:cNvSpPr txBox="1"/>
          <p:nvPr/>
        </p:nvSpPr>
        <p:spPr>
          <a:xfrm>
            <a:off x="682905" y="1736987"/>
            <a:ext cx="3796975" cy="4401205"/>
          </a:xfrm>
          <a:prstGeom prst="rect">
            <a:avLst/>
          </a:prstGeom>
          <a:noFill/>
        </p:spPr>
        <p:txBody>
          <a:bodyPr wrap="square" rtlCol="0">
            <a:spAutoFit/>
          </a:bodyPr>
          <a:lstStyle/>
          <a:p>
            <a:r>
              <a:rPr lang="en-US" sz="2800" dirty="0"/>
              <a:t>Templates are available or create your own.</a:t>
            </a:r>
          </a:p>
          <a:p>
            <a:endParaRPr lang="en-US" sz="2800" dirty="0"/>
          </a:p>
          <a:p>
            <a:r>
              <a:rPr lang="en-US" sz="2800" dirty="0"/>
              <a:t>Members sign up to the clubs standards and requirements</a:t>
            </a:r>
          </a:p>
          <a:p>
            <a:endParaRPr lang="en-US" sz="2800" dirty="0"/>
          </a:p>
          <a:p>
            <a:r>
              <a:rPr lang="en-US" sz="2800" dirty="0"/>
              <a:t>They become the foundation of any complaint.</a:t>
            </a:r>
            <a:endParaRPr lang="en-GB" sz="2800" dirty="0"/>
          </a:p>
        </p:txBody>
      </p:sp>
    </p:spTree>
    <p:extLst>
      <p:ext uri="{BB962C8B-B14F-4D97-AF65-F5344CB8AC3E}">
        <p14:creationId xmlns:p14="http://schemas.microsoft.com/office/powerpoint/2010/main" val="54309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B987-7CD5-6CAB-B377-801A5FE2C623}"/>
              </a:ext>
            </a:extLst>
          </p:cNvPr>
          <p:cNvSpPr>
            <a:spLocks noGrp="1"/>
          </p:cNvSpPr>
          <p:nvPr>
            <p:ph type="title"/>
          </p:nvPr>
        </p:nvSpPr>
        <p:spPr/>
        <p:txBody>
          <a:bodyPr>
            <a:normAutofit/>
          </a:bodyPr>
          <a:lstStyle/>
          <a:p>
            <a:pPr algn="ctr"/>
            <a:r>
              <a:rPr lang="en-US" sz="6600" dirty="0">
                <a:solidFill>
                  <a:srgbClr val="FFC000"/>
                </a:solidFill>
              </a:rPr>
              <a:t>Safe Membership</a:t>
            </a:r>
            <a:endParaRPr lang="en-GB" sz="6600" dirty="0">
              <a:solidFill>
                <a:srgbClr val="FFC000"/>
              </a:solidFill>
            </a:endParaRPr>
          </a:p>
        </p:txBody>
      </p:sp>
      <p:graphicFrame>
        <p:nvGraphicFramePr>
          <p:cNvPr id="5" name="Content Placeholder 2">
            <a:extLst>
              <a:ext uri="{FF2B5EF4-FFF2-40B4-BE49-F238E27FC236}">
                <a16:creationId xmlns:a16="http://schemas.microsoft.com/office/drawing/2014/main" id="{F83657D3-C5A8-DCE2-D3B3-E5639B613C1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834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31940-9871-B53E-1F56-D6DA7D72BDA7}"/>
              </a:ext>
            </a:extLst>
          </p:cNvPr>
          <p:cNvSpPr>
            <a:spLocks noGrp="1"/>
          </p:cNvSpPr>
          <p:nvPr>
            <p:ph type="title"/>
          </p:nvPr>
        </p:nvSpPr>
        <p:spPr>
          <a:xfrm>
            <a:off x="630936" y="258792"/>
            <a:ext cx="3429000" cy="1656596"/>
          </a:xfrm>
        </p:spPr>
        <p:txBody>
          <a:bodyPr anchor="b">
            <a:normAutofit/>
          </a:bodyPr>
          <a:lstStyle/>
          <a:p>
            <a:r>
              <a:rPr lang="en-US" sz="4200" b="1" dirty="0"/>
              <a:t>My Concern  - Data Collection </a:t>
            </a:r>
            <a:endParaRPr lang="en-GB" sz="4200" b="1" dirty="0"/>
          </a:p>
        </p:txBody>
      </p:sp>
      <p:sp>
        <p:nvSpPr>
          <p:cNvPr id="2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25FBF5-9E7A-29F8-3DDC-37BCE5144BEC}"/>
              </a:ext>
            </a:extLst>
          </p:cNvPr>
          <p:cNvSpPr>
            <a:spLocks noGrp="1"/>
          </p:cNvSpPr>
          <p:nvPr>
            <p:ph idx="1"/>
          </p:nvPr>
        </p:nvSpPr>
        <p:spPr>
          <a:xfrm>
            <a:off x="630936" y="2807208"/>
            <a:ext cx="3429000" cy="3410712"/>
          </a:xfrm>
        </p:spPr>
        <p:txBody>
          <a:bodyPr anchor="t">
            <a:normAutofit/>
          </a:bodyPr>
          <a:lstStyle/>
          <a:p>
            <a:r>
              <a:rPr lang="en-US" sz="1500"/>
              <a:t>From Jan to Sept 2022 - 41 Cases have been brought to the  BDA CMG</a:t>
            </a:r>
          </a:p>
          <a:p>
            <a:endParaRPr lang="en-US" sz="1500"/>
          </a:p>
          <a:p>
            <a:r>
              <a:rPr lang="en-US" sz="1500"/>
              <a:t>Diverse cases across a wide spectrum  from poor practice and member wellbeing, to disability discrimination  from  identity theft, to historic and current sexual offences</a:t>
            </a:r>
          </a:p>
          <a:p>
            <a:endParaRPr lang="en-US" sz="1500"/>
          </a:p>
          <a:p>
            <a:r>
              <a:rPr lang="en-US" sz="1500"/>
              <a:t>Its important to document them all to help build a picture and ensure a consistent approach</a:t>
            </a:r>
          </a:p>
          <a:p>
            <a:endParaRPr lang="en-GB" sz="1500"/>
          </a:p>
        </p:txBody>
      </p:sp>
      <p:pic>
        <p:nvPicPr>
          <p:cNvPr id="9" name="Picture 8" descr="Chart, pie chart&#10;&#10;Description automatically generated">
            <a:extLst>
              <a:ext uri="{FF2B5EF4-FFF2-40B4-BE49-F238E27FC236}">
                <a16:creationId xmlns:a16="http://schemas.microsoft.com/office/drawing/2014/main" id="{2A9C16CB-0493-A871-602D-6C00FE165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708" y="1314720"/>
            <a:ext cx="7868984" cy="4900613"/>
          </a:xfrm>
          <a:prstGeom prst="rect">
            <a:avLst/>
          </a:prstGeom>
        </p:spPr>
      </p:pic>
    </p:spTree>
    <p:extLst>
      <p:ext uri="{BB962C8B-B14F-4D97-AF65-F5344CB8AC3E}">
        <p14:creationId xmlns:p14="http://schemas.microsoft.com/office/powerpoint/2010/main" val="2299079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74B0-6960-9D39-A62F-7147164D860E}"/>
              </a:ext>
            </a:extLst>
          </p:cNvPr>
          <p:cNvSpPr>
            <a:spLocks noGrp="1"/>
          </p:cNvSpPr>
          <p:nvPr>
            <p:ph type="title"/>
          </p:nvPr>
        </p:nvSpPr>
        <p:spPr>
          <a:xfrm>
            <a:off x="744279" y="170727"/>
            <a:ext cx="9262363" cy="967959"/>
          </a:xfrm>
        </p:spPr>
        <p:txBody>
          <a:bodyPr>
            <a:normAutofit fontScale="90000"/>
          </a:bodyPr>
          <a:lstStyle/>
          <a:p>
            <a:r>
              <a:rPr lang="en-US" dirty="0">
                <a:solidFill>
                  <a:schemeClr val="accent3"/>
                </a:solidFill>
              </a:rPr>
              <a:t>               </a:t>
            </a:r>
            <a:r>
              <a:rPr lang="en-US" b="1" dirty="0">
                <a:solidFill>
                  <a:srgbClr val="FFC000"/>
                </a:solidFill>
              </a:rPr>
              <a:t>DISCLOSURE AND BARRING SERVICE</a:t>
            </a:r>
            <a:br>
              <a:rPr lang="en-US" b="1" dirty="0">
                <a:solidFill>
                  <a:srgbClr val="FFC000"/>
                </a:solidFill>
              </a:rPr>
            </a:br>
            <a:r>
              <a:rPr lang="en-US" b="1" dirty="0">
                <a:solidFill>
                  <a:srgbClr val="FFC000"/>
                </a:solidFill>
              </a:rPr>
              <a:t>                          DBS – How it works    </a:t>
            </a:r>
            <a:endParaRPr lang="en-GB" b="1" dirty="0">
              <a:solidFill>
                <a:srgbClr val="FFC000"/>
              </a:solidFill>
            </a:endParaRPr>
          </a:p>
        </p:txBody>
      </p:sp>
      <p:pic>
        <p:nvPicPr>
          <p:cNvPr id="5" name="Content Placeholder 4" descr="Text, letter&#10;&#10;Description automatically generated">
            <a:extLst>
              <a:ext uri="{FF2B5EF4-FFF2-40B4-BE49-F238E27FC236}">
                <a16:creationId xmlns:a16="http://schemas.microsoft.com/office/drawing/2014/main" id="{30514C56-0B7F-5DD4-B8EE-A9F21BD5D2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3350" y="1608961"/>
            <a:ext cx="3030061" cy="4351338"/>
          </a:xfrm>
        </p:spPr>
      </p:pic>
      <p:sp>
        <p:nvSpPr>
          <p:cNvPr id="6" name="TextBox 5">
            <a:extLst>
              <a:ext uri="{FF2B5EF4-FFF2-40B4-BE49-F238E27FC236}">
                <a16:creationId xmlns:a16="http://schemas.microsoft.com/office/drawing/2014/main" id="{8E016F74-F7D6-A33B-AF07-C820DB0F61A7}"/>
              </a:ext>
            </a:extLst>
          </p:cNvPr>
          <p:cNvSpPr txBox="1"/>
          <p:nvPr/>
        </p:nvSpPr>
        <p:spPr>
          <a:xfrm>
            <a:off x="241540" y="1138686"/>
            <a:ext cx="3713772" cy="6186309"/>
          </a:xfrm>
          <a:prstGeom prst="rect">
            <a:avLst/>
          </a:prstGeom>
          <a:noFill/>
        </p:spPr>
        <p:txBody>
          <a:bodyPr wrap="square" rtlCol="0">
            <a:spAutoFit/>
          </a:bodyPr>
          <a:lstStyle/>
          <a:p>
            <a:r>
              <a:rPr lang="en-US" sz="2000" dirty="0"/>
              <a:t>A DBS application form is completed by the applicant and checked with the help of the local CSGO. </a:t>
            </a:r>
          </a:p>
          <a:p>
            <a:endParaRPr lang="en-US" sz="2000" dirty="0"/>
          </a:p>
          <a:p>
            <a:r>
              <a:rPr lang="en-US" sz="2000" dirty="0"/>
              <a:t>Application cost is currently £12</a:t>
            </a:r>
          </a:p>
          <a:p>
            <a:endParaRPr lang="en-US" sz="2000" dirty="0"/>
          </a:p>
          <a:p>
            <a:r>
              <a:rPr lang="en-US" sz="2000" dirty="0"/>
              <a:t>Processing time is approx. 2 weeks</a:t>
            </a:r>
          </a:p>
          <a:p>
            <a:r>
              <a:rPr lang="en-US" sz="2000" dirty="0"/>
              <a:t>The applicant is checked to ensure they are suitable to work with children and  adults at risk</a:t>
            </a:r>
          </a:p>
          <a:p>
            <a:endParaRPr lang="en-US" sz="2000" dirty="0"/>
          </a:p>
          <a:p>
            <a:r>
              <a:rPr lang="en-US" sz="2000" dirty="0"/>
              <a:t>Upon issue ESMBA must see and approve the certificate and applicant should register for the online update service </a:t>
            </a:r>
          </a:p>
          <a:p>
            <a:r>
              <a:rPr lang="en-US" sz="2000" dirty="0">
                <a:hlinkClick r:id="rId3"/>
              </a:rPr>
              <a:t>www.gov.uk/dbs-update-service</a:t>
            </a:r>
            <a:endParaRPr lang="en-US" sz="2000" dirty="0"/>
          </a:p>
          <a:p>
            <a:endParaRPr lang="en-US" dirty="0"/>
          </a:p>
          <a:p>
            <a:endParaRPr lang="en-GB" dirty="0"/>
          </a:p>
        </p:txBody>
      </p:sp>
      <p:sp>
        <p:nvSpPr>
          <p:cNvPr id="7" name="TextBox 6">
            <a:extLst>
              <a:ext uri="{FF2B5EF4-FFF2-40B4-BE49-F238E27FC236}">
                <a16:creationId xmlns:a16="http://schemas.microsoft.com/office/drawing/2014/main" id="{F9272362-7D61-13E6-EED5-48044AB7997C}"/>
              </a:ext>
            </a:extLst>
          </p:cNvPr>
          <p:cNvSpPr txBox="1"/>
          <p:nvPr/>
        </p:nvSpPr>
        <p:spPr>
          <a:xfrm>
            <a:off x="7632300" y="1608961"/>
            <a:ext cx="4318160" cy="5232202"/>
          </a:xfrm>
          <a:prstGeom prst="rect">
            <a:avLst/>
          </a:prstGeom>
          <a:noFill/>
        </p:spPr>
        <p:txBody>
          <a:bodyPr wrap="square" rtlCol="0">
            <a:spAutoFit/>
          </a:bodyPr>
          <a:lstStyle/>
          <a:p>
            <a:r>
              <a:rPr lang="en-US" sz="2000" dirty="0"/>
              <a:t>A DBS is required for CSGOS, ESMBA Committee members, ESMBA Coaches and ESMBA Umpires.</a:t>
            </a:r>
          </a:p>
          <a:p>
            <a:endParaRPr lang="en-US" sz="2000" dirty="0"/>
          </a:p>
          <a:p>
            <a:r>
              <a:rPr lang="en-US" sz="2000" dirty="0"/>
              <a:t>Additionally at County level it is recommended team managers, Committee members, competition </a:t>
            </a:r>
            <a:r>
              <a:rPr lang="en-US" sz="2000" dirty="0" err="1"/>
              <a:t>organisers</a:t>
            </a:r>
            <a:r>
              <a:rPr lang="en-US" sz="2000" dirty="0"/>
              <a:t> and club SGOs are checked.</a:t>
            </a:r>
          </a:p>
          <a:p>
            <a:endParaRPr lang="en-US" sz="2000" dirty="0"/>
          </a:p>
          <a:p>
            <a:r>
              <a:rPr lang="en-US" sz="2000" dirty="0"/>
              <a:t>The ESMBA  hold a national data base but counties should also be proactive and aware of who in their association have one and when they expire/need to be rechecked</a:t>
            </a:r>
          </a:p>
          <a:p>
            <a:endParaRPr lang="en-GB" dirty="0"/>
          </a:p>
          <a:p>
            <a:endParaRPr lang="en-GB" dirty="0"/>
          </a:p>
          <a:p>
            <a:endParaRPr lang="en-GB" dirty="0"/>
          </a:p>
        </p:txBody>
      </p:sp>
    </p:spTree>
    <p:extLst>
      <p:ext uri="{BB962C8B-B14F-4D97-AF65-F5344CB8AC3E}">
        <p14:creationId xmlns:p14="http://schemas.microsoft.com/office/powerpoint/2010/main" val="188768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BAF3-CAF8-8ED3-726A-EF7481B2112F}"/>
              </a:ext>
            </a:extLst>
          </p:cNvPr>
          <p:cNvSpPr>
            <a:spLocks noGrp="1"/>
          </p:cNvSpPr>
          <p:nvPr>
            <p:ph type="title"/>
          </p:nvPr>
        </p:nvSpPr>
        <p:spPr>
          <a:xfrm>
            <a:off x="838200" y="284321"/>
            <a:ext cx="10515600" cy="1325563"/>
          </a:xfrm>
        </p:spPr>
        <p:txBody>
          <a:bodyPr>
            <a:normAutofit/>
          </a:bodyPr>
          <a:lstStyle/>
          <a:p>
            <a:r>
              <a:rPr lang="en-US" sz="6000" b="1" dirty="0">
                <a:solidFill>
                  <a:srgbClr val="FFC000"/>
                </a:solidFill>
              </a:rPr>
              <a:t>Who to Contact</a:t>
            </a:r>
            <a:endParaRPr lang="en-GB" sz="6000" b="1" dirty="0">
              <a:solidFill>
                <a:srgbClr val="FFC000"/>
              </a:solidFill>
            </a:endParaRPr>
          </a:p>
        </p:txBody>
      </p:sp>
      <p:sp>
        <p:nvSpPr>
          <p:cNvPr id="3" name="Content Placeholder 2">
            <a:extLst>
              <a:ext uri="{FF2B5EF4-FFF2-40B4-BE49-F238E27FC236}">
                <a16:creationId xmlns:a16="http://schemas.microsoft.com/office/drawing/2014/main" id="{3FECA9E5-0A44-D91E-8453-72CC6AB250D6}"/>
              </a:ext>
            </a:extLst>
          </p:cNvPr>
          <p:cNvSpPr>
            <a:spLocks noGrp="1"/>
          </p:cNvSpPr>
          <p:nvPr>
            <p:ph idx="1"/>
          </p:nvPr>
        </p:nvSpPr>
        <p:spPr/>
        <p:txBody>
          <a:bodyPr>
            <a:normAutofit lnSpcReduction="10000"/>
          </a:bodyPr>
          <a:lstStyle/>
          <a:p>
            <a:pPr marL="0" indent="0">
              <a:buNone/>
            </a:pPr>
            <a:endParaRPr lang="en-US" dirty="0"/>
          </a:p>
          <a:p>
            <a:r>
              <a:rPr lang="en-US" dirty="0"/>
              <a:t>NGB Lead officer  - 01258 817432 </a:t>
            </a:r>
            <a:r>
              <a:rPr lang="en-US" dirty="0" err="1"/>
              <a:t>oe</a:t>
            </a:r>
            <a:r>
              <a:rPr lang="en-US" dirty="0"/>
              <a:t> email  </a:t>
            </a:r>
            <a:r>
              <a:rPr lang="en-US" dirty="0">
                <a:hlinkClick r:id="rId2"/>
              </a:rPr>
              <a:t>lynn@esmba.co.uk</a:t>
            </a:r>
            <a:r>
              <a:rPr lang="en-US" dirty="0"/>
              <a:t> </a:t>
            </a:r>
          </a:p>
          <a:p>
            <a:r>
              <a:rPr lang="en-US" dirty="0"/>
              <a:t>NSPCC  Tel No  0808 800 5000 or email </a:t>
            </a:r>
            <a:r>
              <a:rPr lang="en-US" sz="1800" b="0" i="0" dirty="0">
                <a:solidFill>
                  <a:srgbClr val="000000"/>
                </a:solidFill>
                <a:effectLst/>
              </a:rPr>
              <a:t> </a:t>
            </a:r>
            <a:r>
              <a:rPr lang="en-US" b="1" i="0" dirty="0">
                <a:solidFill>
                  <a:srgbClr val="954F72"/>
                </a:solidFill>
                <a:effectLst/>
                <a:hlinkClick r:id="rId3"/>
              </a:rPr>
              <a:t>help@nspcc.org.uk</a:t>
            </a:r>
            <a:r>
              <a:rPr lang="en-US" b="1" i="0" dirty="0">
                <a:solidFill>
                  <a:srgbClr val="000000"/>
                </a:solidFill>
                <a:effectLst/>
              </a:rPr>
              <a:t>.  </a:t>
            </a:r>
          </a:p>
          <a:p>
            <a:r>
              <a:rPr lang="en-US" b="0" i="0" dirty="0">
                <a:solidFill>
                  <a:srgbClr val="000000"/>
                </a:solidFill>
                <a:effectLst/>
              </a:rPr>
              <a:t>CPSU  Tel No 0116 234 7278 or email </a:t>
            </a:r>
            <a:r>
              <a:rPr lang="en-GB" b="0" i="0" dirty="0">
                <a:solidFill>
                  <a:srgbClr val="323232"/>
                </a:solidFill>
                <a:effectLst/>
              </a:rPr>
              <a:t> </a:t>
            </a:r>
            <a:r>
              <a:rPr lang="en-GB" b="1" i="0" u="sng" dirty="0">
                <a:solidFill>
                  <a:srgbClr val="108E40"/>
                </a:solidFill>
                <a:effectLst/>
                <a:hlinkClick r:id="rId4"/>
              </a:rPr>
              <a:t>cpsu@nspcc.org.uk</a:t>
            </a:r>
            <a:endParaRPr lang="en-US" b="0" i="0" dirty="0">
              <a:solidFill>
                <a:srgbClr val="000000"/>
              </a:solidFill>
              <a:effectLst/>
            </a:endParaRPr>
          </a:p>
          <a:p>
            <a:r>
              <a:rPr lang="en-US" dirty="0">
                <a:solidFill>
                  <a:srgbClr val="000000"/>
                </a:solidFill>
              </a:rPr>
              <a:t>ANN CRAFT TRUST  Tel </a:t>
            </a:r>
            <a:r>
              <a:rPr lang="en-US" b="0" i="0" dirty="0">
                <a:solidFill>
                  <a:srgbClr val="000000"/>
                </a:solidFill>
                <a:effectLst/>
              </a:rPr>
              <a:t>0115 951 5400 or email </a:t>
            </a:r>
          </a:p>
          <a:p>
            <a:pPr marL="0" indent="0">
              <a:buNone/>
            </a:pPr>
            <a:r>
              <a:rPr lang="en-US" b="1" i="0" dirty="0">
                <a:solidFill>
                  <a:srgbClr val="954F72"/>
                </a:solidFill>
                <a:effectLst/>
                <a:hlinkClick r:id="rId5"/>
              </a:rPr>
              <a:t>  ann-craft-trust@nottingham.ac.uk</a:t>
            </a:r>
            <a:endParaRPr lang="en-US" b="1" dirty="0"/>
          </a:p>
          <a:p>
            <a:pPr marL="0" indent="0">
              <a:buNone/>
            </a:pPr>
            <a:endParaRPr lang="en-US" dirty="0"/>
          </a:p>
          <a:p>
            <a:r>
              <a:rPr lang="en-US" dirty="0"/>
              <a:t>Know your own Local LADO / SOCIAL SERVICES</a:t>
            </a:r>
          </a:p>
          <a:p>
            <a:r>
              <a:rPr lang="en-GB" dirty="0"/>
              <a:t>POLICE / AMBULANCE</a:t>
            </a:r>
          </a:p>
        </p:txBody>
      </p:sp>
    </p:spTree>
    <p:extLst>
      <p:ext uri="{BB962C8B-B14F-4D97-AF65-F5344CB8AC3E}">
        <p14:creationId xmlns:p14="http://schemas.microsoft.com/office/powerpoint/2010/main" val="198491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561F-9A03-3897-DE5F-BD7FBE8B63D7}"/>
              </a:ext>
            </a:extLst>
          </p:cNvPr>
          <p:cNvSpPr>
            <a:spLocks noGrp="1"/>
          </p:cNvSpPr>
          <p:nvPr>
            <p:ph type="title"/>
          </p:nvPr>
        </p:nvSpPr>
        <p:spPr/>
        <p:txBody>
          <a:bodyPr>
            <a:normAutofit fontScale="90000"/>
          </a:bodyPr>
          <a:lstStyle/>
          <a:p>
            <a:r>
              <a:rPr lang="en-GB" dirty="0"/>
              <a:t>Working together at all the stages of Safeguarding</a:t>
            </a:r>
            <a:br>
              <a:rPr lang="en-GB" dirty="0"/>
            </a:br>
            <a:r>
              <a:rPr lang="en-GB" dirty="0"/>
              <a:t>                              Who is involved</a:t>
            </a:r>
            <a:br>
              <a:rPr lang="en-GB" dirty="0"/>
            </a:br>
            <a:endParaRPr lang="en-GB" dirty="0"/>
          </a:p>
        </p:txBody>
      </p:sp>
      <p:graphicFrame>
        <p:nvGraphicFramePr>
          <p:cNvPr id="6" name="Content Placeholder 2">
            <a:extLst>
              <a:ext uri="{FF2B5EF4-FFF2-40B4-BE49-F238E27FC236}">
                <a16:creationId xmlns:a16="http://schemas.microsoft.com/office/drawing/2014/main" id="{DEEEFAA2-2BBA-37D7-EE0F-BB2C922D292C}"/>
              </a:ext>
            </a:extLst>
          </p:cNvPr>
          <p:cNvGraphicFramePr>
            <a:graphicFrameLocks noGrp="1"/>
          </p:cNvGraphicFramePr>
          <p:nvPr>
            <p:ph idx="1"/>
            <p:extLst>
              <p:ext uri="{D42A27DB-BD31-4B8C-83A1-F6EECF244321}">
                <p14:modId xmlns:p14="http://schemas.microsoft.com/office/powerpoint/2010/main" val="489490072"/>
              </p:ext>
            </p:extLst>
          </p:nvPr>
        </p:nvGraphicFramePr>
        <p:xfrm>
          <a:off x="838200" y="1173192"/>
          <a:ext cx="10515600" cy="5003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519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4BACE5-7E4A-8FBC-A03D-72C93B4ABA1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County</a:t>
            </a:r>
            <a:br>
              <a:rPr lang="en-US" dirty="0">
                <a:solidFill>
                  <a:srgbClr val="FFFFFF"/>
                </a:solidFill>
              </a:rPr>
            </a:br>
            <a:r>
              <a:rPr lang="en-US" dirty="0">
                <a:solidFill>
                  <a:srgbClr val="FFFFFF"/>
                </a:solidFill>
              </a:rPr>
              <a:t>Safeguarding</a:t>
            </a:r>
            <a:br>
              <a:rPr lang="en-US" dirty="0">
                <a:solidFill>
                  <a:srgbClr val="FFFFFF"/>
                </a:solidFill>
              </a:rPr>
            </a:br>
            <a:r>
              <a:rPr lang="en-US" dirty="0">
                <a:solidFill>
                  <a:srgbClr val="FFFFFF"/>
                </a:solidFill>
              </a:rPr>
              <a:t>Officers</a:t>
            </a:r>
            <a:br>
              <a:rPr lang="en-US" dirty="0">
                <a:solidFill>
                  <a:srgbClr val="FFFFFF"/>
                </a:solidFill>
              </a:rPr>
            </a:br>
            <a:br>
              <a:rPr lang="en-US" dirty="0">
                <a:solidFill>
                  <a:srgbClr val="FFFFFF"/>
                </a:solidFill>
              </a:rPr>
            </a:br>
            <a:r>
              <a:rPr lang="en-US" dirty="0">
                <a:solidFill>
                  <a:srgbClr val="FFFFFF"/>
                </a:solidFill>
              </a:rPr>
              <a:t>CSGOs </a:t>
            </a:r>
            <a:br>
              <a:rPr lang="en-US" dirty="0">
                <a:solidFill>
                  <a:srgbClr val="FFFFFF"/>
                </a:solidFill>
              </a:rPr>
            </a:br>
            <a:r>
              <a:rPr lang="en-US" dirty="0">
                <a:solidFill>
                  <a:srgbClr val="FFFFFF"/>
                </a:solidFill>
              </a:rPr>
              <a:t> </a:t>
            </a:r>
            <a:endParaRPr lang="en-GB" dirty="0">
              <a:solidFill>
                <a:srgbClr val="FFFFFF"/>
              </a:solidFill>
            </a:endParaRP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Content Placeholder 2">
            <a:extLst>
              <a:ext uri="{FF2B5EF4-FFF2-40B4-BE49-F238E27FC236}">
                <a16:creationId xmlns:a16="http://schemas.microsoft.com/office/drawing/2014/main" id="{07B1D34B-B644-5A68-C39C-7581A483A42F}"/>
              </a:ext>
            </a:extLst>
          </p:cNvPr>
          <p:cNvSpPr>
            <a:spLocks noGrp="1"/>
          </p:cNvSpPr>
          <p:nvPr>
            <p:ph idx="1"/>
          </p:nvPr>
        </p:nvSpPr>
        <p:spPr>
          <a:xfrm>
            <a:off x="4571020" y="591343"/>
            <a:ext cx="6906491" cy="5585619"/>
          </a:xfrm>
        </p:spPr>
        <p:txBody>
          <a:bodyPr anchor="ctr">
            <a:normAutofit/>
          </a:bodyPr>
          <a:lstStyle/>
          <a:p>
            <a:pPr marL="0" indent="0">
              <a:buNone/>
            </a:pPr>
            <a:r>
              <a:rPr lang="en-US" sz="2600" dirty="0"/>
              <a:t>The ESMBA </a:t>
            </a:r>
            <a:r>
              <a:rPr lang="en-US" sz="2600" dirty="0" err="1"/>
              <a:t>recognises</a:t>
            </a:r>
            <a:r>
              <a:rPr lang="en-US" sz="2600" dirty="0"/>
              <a:t> the important role you do for the Association and for your individual counties and clubs.</a:t>
            </a:r>
          </a:p>
          <a:p>
            <a:pPr marL="0" indent="0">
              <a:buNone/>
            </a:pPr>
            <a:endParaRPr lang="en-US" sz="2600" dirty="0"/>
          </a:p>
          <a:p>
            <a:pPr marL="0" indent="0">
              <a:buNone/>
            </a:pPr>
            <a:r>
              <a:rPr lang="en-US" sz="2600" dirty="0"/>
              <a:t>We support you with Training, and ensure you have a current DBS certificate.  </a:t>
            </a:r>
          </a:p>
          <a:p>
            <a:pPr marL="0" indent="0">
              <a:buNone/>
            </a:pPr>
            <a:r>
              <a:rPr lang="en-US" sz="2600" dirty="0"/>
              <a:t>We advise you on best practices </a:t>
            </a:r>
            <a:r>
              <a:rPr lang="en-US" sz="2600" dirty="0" err="1"/>
              <a:t>etc</a:t>
            </a:r>
            <a:r>
              <a:rPr lang="en-US" sz="2600" dirty="0"/>
              <a:t> so that you are the person in your county who is the main route of safeguarding communication.    </a:t>
            </a:r>
          </a:p>
          <a:p>
            <a:pPr marL="0" indent="0">
              <a:buNone/>
            </a:pPr>
            <a:r>
              <a:rPr lang="en-US" sz="2600" dirty="0"/>
              <a:t>  </a:t>
            </a:r>
          </a:p>
          <a:p>
            <a:pPr marL="0" indent="0">
              <a:buNone/>
            </a:pPr>
            <a:r>
              <a:rPr lang="en-US" sz="2600" dirty="0"/>
              <a:t>Members need to know who you are and feel confident to approach you should they have concern. </a:t>
            </a:r>
          </a:p>
          <a:p>
            <a:pPr marL="0" indent="0">
              <a:buNone/>
            </a:pPr>
            <a:endParaRPr lang="en-GB" sz="2600" dirty="0"/>
          </a:p>
        </p:txBody>
      </p:sp>
    </p:spTree>
    <p:extLst>
      <p:ext uri="{BB962C8B-B14F-4D97-AF65-F5344CB8AC3E}">
        <p14:creationId xmlns:p14="http://schemas.microsoft.com/office/powerpoint/2010/main" val="348224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FF4B1-B659-0A3B-AAA9-627F2B9D5B6E}"/>
              </a:ext>
            </a:extLst>
          </p:cNvPr>
          <p:cNvSpPr>
            <a:spLocks noGrp="1"/>
          </p:cNvSpPr>
          <p:nvPr>
            <p:ph type="title"/>
          </p:nvPr>
        </p:nvSpPr>
        <p:spPr>
          <a:xfrm>
            <a:off x="841248" y="256032"/>
            <a:ext cx="10506456" cy="1014984"/>
          </a:xfrm>
        </p:spPr>
        <p:txBody>
          <a:bodyPr anchor="b">
            <a:normAutofit/>
          </a:bodyPr>
          <a:lstStyle/>
          <a:p>
            <a:r>
              <a:rPr lang="en-US" dirty="0"/>
              <a:t>             INCREASING YOUR PROFILE </a:t>
            </a:r>
            <a:endParaRPr lang="en-GB"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7459614-4D0D-03DA-A516-8AFBAB3BF86E}"/>
              </a:ext>
            </a:extLst>
          </p:cNvPr>
          <p:cNvGraphicFramePr>
            <a:graphicFrameLocks noGrp="1"/>
          </p:cNvGraphicFramePr>
          <p:nvPr>
            <p:ph idx="1"/>
            <p:extLst>
              <p:ext uri="{D42A27DB-BD31-4B8C-83A1-F6EECF244321}">
                <p14:modId xmlns:p14="http://schemas.microsoft.com/office/powerpoint/2010/main" val="266195720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92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0C5E84-D3B7-171C-ECF2-B78768BD08A3}"/>
              </a:ext>
            </a:extLst>
          </p:cNvPr>
          <p:cNvSpPr>
            <a:spLocks noGrp="1"/>
          </p:cNvSpPr>
          <p:nvPr>
            <p:ph type="title"/>
          </p:nvPr>
        </p:nvSpPr>
        <p:spPr>
          <a:xfrm>
            <a:off x="838200" y="365125"/>
            <a:ext cx="10515600" cy="1325563"/>
          </a:xfrm>
        </p:spPr>
        <p:txBody>
          <a:bodyPr>
            <a:normAutofit/>
          </a:bodyPr>
          <a:lstStyle/>
          <a:p>
            <a:r>
              <a:rPr lang="en-GB" dirty="0"/>
              <a:t>You need to know ……………….. </a:t>
            </a:r>
          </a:p>
        </p:txBody>
      </p:sp>
      <p:sp>
        <p:nvSpPr>
          <p:cNvPr id="45"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AB6E51C-DC3A-2661-0ED0-955DFDEB3D44}"/>
              </a:ext>
            </a:extLst>
          </p:cNvPr>
          <p:cNvSpPr>
            <a:spLocks noGrp="1"/>
          </p:cNvSpPr>
          <p:nvPr>
            <p:ph idx="1"/>
          </p:nvPr>
        </p:nvSpPr>
        <p:spPr>
          <a:xfrm>
            <a:off x="838200" y="1825625"/>
            <a:ext cx="10515600" cy="4351338"/>
          </a:xfrm>
        </p:spPr>
        <p:txBody>
          <a:bodyPr>
            <a:normAutofit/>
          </a:bodyPr>
          <a:lstStyle/>
          <a:p>
            <a:r>
              <a:rPr lang="en-GB" sz="2400" dirty="0"/>
              <a:t>You should have both the Adult and Child safeguarding policies to refer to.</a:t>
            </a:r>
          </a:p>
          <a:p>
            <a:r>
              <a:rPr lang="en-GB" sz="2400" dirty="0"/>
              <a:t>You should know the dynamic of your county membership.  Which clubs have vulnerable adults, which have disabled members and which have juniors.     Work with these personally as a priority to ensure they have a club safeguarding officer.   Hold securely the junior player profile information in  case of an emergency.</a:t>
            </a:r>
          </a:p>
          <a:p>
            <a:r>
              <a:rPr lang="en-GB" sz="2400" dirty="0"/>
              <a:t>Knowledge of the templates and guidance's which are available to clubs.    </a:t>
            </a:r>
          </a:p>
          <a:p>
            <a:r>
              <a:rPr lang="en-GB" sz="2400" dirty="0"/>
              <a:t>Know how to contact me for help, support and advice.  Mobile Tel 07867988249 / Home Tel 01258 817432.   Email lynn@esmba.co.uk</a:t>
            </a:r>
          </a:p>
          <a:p>
            <a:r>
              <a:rPr lang="en-GB" sz="2400" dirty="0"/>
              <a:t>Have awareness of current issues.    Read and circulate the Bi-monthly news bulletins to keep up to date.  Ensure clubs display them and your county publicise them.</a:t>
            </a:r>
          </a:p>
          <a:p>
            <a:endParaRPr lang="en-GB" sz="2400" dirty="0"/>
          </a:p>
          <a:p>
            <a:endParaRPr lang="en-GB" sz="2400" dirty="0"/>
          </a:p>
        </p:txBody>
      </p:sp>
    </p:spTree>
    <p:extLst>
      <p:ext uri="{BB962C8B-B14F-4D97-AF65-F5344CB8AC3E}">
        <p14:creationId xmlns:p14="http://schemas.microsoft.com/office/powerpoint/2010/main" val="245347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9B6A2-018C-D562-A6AD-00BF56F9B5A0}"/>
              </a:ext>
            </a:extLst>
          </p:cNvPr>
          <p:cNvSpPr>
            <a:spLocks noGrp="1"/>
          </p:cNvSpPr>
          <p:nvPr>
            <p:ph type="title"/>
          </p:nvPr>
        </p:nvSpPr>
        <p:spPr>
          <a:xfrm>
            <a:off x="961901" y="122058"/>
            <a:ext cx="12660537" cy="744842"/>
          </a:xfrm>
        </p:spPr>
        <p:txBody>
          <a:bodyPr>
            <a:noAutofit/>
          </a:bodyPr>
          <a:lstStyle/>
          <a:p>
            <a:r>
              <a:rPr lang="en-GB" sz="6000" dirty="0">
                <a:solidFill>
                  <a:srgbClr val="FFC000"/>
                </a:solidFill>
              </a:rPr>
              <a:t>           www.esmba.co.uk</a:t>
            </a:r>
          </a:p>
        </p:txBody>
      </p:sp>
      <p:sp>
        <p:nvSpPr>
          <p:cNvPr id="3" name="Content Placeholder 2">
            <a:extLst>
              <a:ext uri="{FF2B5EF4-FFF2-40B4-BE49-F238E27FC236}">
                <a16:creationId xmlns:a16="http://schemas.microsoft.com/office/drawing/2014/main" id="{309E9887-4C53-CB8C-D6C7-8DD4F82513D2}"/>
              </a:ext>
            </a:extLst>
          </p:cNvPr>
          <p:cNvSpPr>
            <a:spLocks noGrp="1"/>
          </p:cNvSpPr>
          <p:nvPr>
            <p:ph idx="1"/>
          </p:nvPr>
        </p:nvSpPr>
        <p:spPr>
          <a:xfrm>
            <a:off x="475013" y="961901"/>
            <a:ext cx="5620987" cy="5774041"/>
          </a:xfrm>
        </p:spPr>
        <p:txBody>
          <a:bodyPr>
            <a:normAutofit fontScale="77500" lnSpcReduction="20000"/>
          </a:bodyPr>
          <a:lstStyle/>
          <a:p>
            <a:r>
              <a:rPr lang="en-GB" dirty="0"/>
              <a:t>A Safeguarding page details all relevant contact information both within the ESMBA and externally. </a:t>
            </a:r>
          </a:p>
          <a:p>
            <a:endParaRPr lang="en-GB" dirty="0"/>
          </a:p>
          <a:p>
            <a:r>
              <a:rPr lang="en-GB" dirty="0"/>
              <a:t>There is a direct link on the safeguarding pages to </a:t>
            </a:r>
          </a:p>
          <a:p>
            <a:pPr marL="0" indent="0">
              <a:buNone/>
            </a:pPr>
            <a:r>
              <a:rPr lang="en-GB" dirty="0"/>
              <a:t>    * BDA policy/Guidence/templates </a:t>
            </a:r>
            <a:r>
              <a:rPr lang="en-GB" dirty="0">
                <a:hlinkClick r:id="rId2"/>
              </a:rPr>
              <a:t>Resources - Bowls Development Alliance</a:t>
            </a:r>
            <a:r>
              <a:rPr lang="en-GB" dirty="0"/>
              <a:t>                                                                                                              </a:t>
            </a:r>
          </a:p>
          <a:p>
            <a:pPr marL="0" indent="0">
              <a:buNone/>
            </a:pPr>
            <a:r>
              <a:rPr lang="en-GB" dirty="0"/>
              <a:t>    * Available Training courses  </a:t>
            </a:r>
            <a:r>
              <a:rPr lang="en-GB" dirty="0">
                <a:hlinkClick r:id="rId3"/>
              </a:rPr>
              <a:t>Training - Bowls Development Alliance</a:t>
            </a:r>
            <a:r>
              <a:rPr lang="en-GB" dirty="0"/>
              <a:t>     </a:t>
            </a:r>
          </a:p>
          <a:p>
            <a:pPr marL="0" indent="0">
              <a:buNone/>
            </a:pPr>
            <a:endParaRPr lang="en-GB" dirty="0"/>
          </a:p>
          <a:p>
            <a:pPr marL="0" indent="0">
              <a:buNone/>
            </a:pPr>
            <a:endParaRPr lang="en-GB" dirty="0"/>
          </a:p>
          <a:p>
            <a:pPr marL="0" indent="0">
              <a:buNone/>
            </a:pPr>
            <a:r>
              <a:rPr lang="en-GB" dirty="0"/>
              <a:t>You can view and download    </a:t>
            </a:r>
          </a:p>
          <a:p>
            <a:r>
              <a:rPr lang="en-GB" dirty="0"/>
              <a:t>The AGM Forum presentation </a:t>
            </a:r>
            <a:endParaRPr lang="en-GB" dirty="0">
              <a:solidFill>
                <a:srgbClr val="FF0000"/>
              </a:solidFill>
            </a:endParaRPr>
          </a:p>
          <a:p>
            <a:r>
              <a:rPr lang="en-GB" dirty="0"/>
              <a:t>This CSGO presentation </a:t>
            </a:r>
          </a:p>
          <a:p>
            <a:r>
              <a:rPr lang="en-GB" dirty="0"/>
              <a:t>Safeguarding Newsletter bulletins </a:t>
            </a:r>
            <a:r>
              <a:rPr lang="en-GB" dirty="0">
                <a:solidFill>
                  <a:srgbClr val="FF0000"/>
                </a:solidFill>
              </a:rPr>
              <a:t>insert</a:t>
            </a:r>
            <a:r>
              <a:rPr lang="en-GB" dirty="0"/>
              <a:t> </a:t>
            </a:r>
            <a:r>
              <a:rPr lang="en-GB" dirty="0">
                <a:solidFill>
                  <a:srgbClr val="FF0000"/>
                </a:solidFill>
              </a:rPr>
              <a:t>link</a:t>
            </a:r>
            <a:r>
              <a:rPr lang="en-GB" dirty="0"/>
              <a:t> </a:t>
            </a:r>
          </a:p>
          <a:p>
            <a:pPr marL="0" indent="0">
              <a:buNone/>
            </a:pPr>
            <a:r>
              <a:rPr lang="en-GB" dirty="0"/>
              <a:t>      </a:t>
            </a:r>
          </a:p>
        </p:txBody>
      </p:sp>
      <p:pic>
        <p:nvPicPr>
          <p:cNvPr id="6" name="Picture 5" descr="Graphical user interface, text, website&#10;&#10;Description automatically generated">
            <a:extLst>
              <a:ext uri="{FF2B5EF4-FFF2-40B4-BE49-F238E27FC236}">
                <a16:creationId xmlns:a16="http://schemas.microsoft.com/office/drawing/2014/main" id="{DA070393-45FF-1933-7A22-2111009E8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421" y="866900"/>
            <a:ext cx="5620987" cy="5438897"/>
          </a:xfrm>
          <a:prstGeom prst="rect">
            <a:avLst/>
          </a:prstGeom>
        </p:spPr>
      </p:pic>
    </p:spTree>
    <p:extLst>
      <p:ext uri="{BB962C8B-B14F-4D97-AF65-F5344CB8AC3E}">
        <p14:creationId xmlns:p14="http://schemas.microsoft.com/office/powerpoint/2010/main" val="422840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0D287-E936-CC71-FBB6-65066F314915}"/>
              </a:ext>
            </a:extLst>
          </p:cNvPr>
          <p:cNvSpPr>
            <a:spLocks noGrp="1"/>
          </p:cNvSpPr>
          <p:nvPr>
            <p:ph type="title"/>
          </p:nvPr>
        </p:nvSpPr>
        <p:spPr>
          <a:xfrm>
            <a:off x="686834" y="1153572"/>
            <a:ext cx="3200400" cy="4461163"/>
          </a:xfrm>
        </p:spPr>
        <p:txBody>
          <a:bodyPr>
            <a:normAutofit/>
          </a:bodyPr>
          <a:lstStyle/>
          <a:p>
            <a:r>
              <a:rPr lang="en-US">
                <a:solidFill>
                  <a:srgbClr val="FFFFFF"/>
                </a:solidFill>
              </a:rPr>
              <a:t>Clubs should have in place</a:t>
            </a:r>
            <a:endParaRPr lang="en-GB">
              <a:solidFill>
                <a:srgbClr val="FFFFFF"/>
              </a:solidFill>
            </a:endParaRP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D18BFC-A6E8-0339-B4CF-1D56B6CD70CE}"/>
              </a:ext>
            </a:extLst>
          </p:cNvPr>
          <p:cNvSpPr>
            <a:spLocks noGrp="1"/>
          </p:cNvSpPr>
          <p:nvPr>
            <p:ph idx="1"/>
          </p:nvPr>
        </p:nvSpPr>
        <p:spPr>
          <a:xfrm>
            <a:off x="4364966" y="120770"/>
            <a:ext cx="6988833" cy="6737230"/>
          </a:xfrm>
        </p:spPr>
        <p:txBody>
          <a:bodyPr anchor="ctr">
            <a:normAutofit/>
          </a:bodyPr>
          <a:lstStyle/>
          <a:p>
            <a:endParaRPr lang="en-US" sz="2200" dirty="0"/>
          </a:p>
          <a:p>
            <a:endParaRPr lang="en-US" sz="2200" dirty="0"/>
          </a:p>
          <a:p>
            <a:r>
              <a:rPr lang="en-US" sz="2200" dirty="0"/>
              <a:t>A Club safeguarding officer.</a:t>
            </a:r>
          </a:p>
          <a:p>
            <a:endParaRPr lang="en-US" sz="2200" dirty="0"/>
          </a:p>
          <a:p>
            <a:r>
              <a:rPr lang="en-US" sz="2200" dirty="0"/>
              <a:t>Robust Constitution – Reviewed every 3 years which includes a disciplinary and appeals process.</a:t>
            </a:r>
            <a:r>
              <a:rPr lang="en-US" sz="2200" dirty="0">
                <a:hlinkClick r:id="rId2"/>
              </a:rPr>
              <a:t> The English Short Mat Bowling Association (ESMBA) - Disciplinary and Appeals procedure</a:t>
            </a:r>
            <a:endParaRPr lang="en-US" sz="2200" dirty="0"/>
          </a:p>
          <a:p>
            <a:pPr marL="0" indent="0">
              <a:buNone/>
            </a:pPr>
            <a:endParaRPr lang="en-US" sz="2200" dirty="0"/>
          </a:p>
          <a:p>
            <a:r>
              <a:rPr lang="en-US" sz="2200" dirty="0"/>
              <a:t>Safe membership policy – A membership form which collects information regarding any new member. </a:t>
            </a:r>
          </a:p>
          <a:p>
            <a:endParaRPr lang="en-US" sz="2200" dirty="0"/>
          </a:p>
          <a:p>
            <a:r>
              <a:rPr lang="en-US" sz="2200" dirty="0"/>
              <a:t>Code of conduct for members</a:t>
            </a:r>
          </a:p>
          <a:p>
            <a:endParaRPr lang="en-US" sz="2200" dirty="0"/>
          </a:p>
          <a:p>
            <a:endParaRPr lang="en-US" sz="2200" dirty="0"/>
          </a:p>
          <a:p>
            <a:endParaRPr lang="en-GB" sz="2200" dirty="0"/>
          </a:p>
        </p:txBody>
      </p:sp>
    </p:spTree>
    <p:extLst>
      <p:ext uri="{BB962C8B-B14F-4D97-AF65-F5344CB8AC3E}">
        <p14:creationId xmlns:p14="http://schemas.microsoft.com/office/powerpoint/2010/main" val="131422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7420-1E32-DD89-B46C-AC798E0668FB}"/>
              </a:ext>
            </a:extLst>
          </p:cNvPr>
          <p:cNvSpPr>
            <a:spLocks noGrp="1"/>
          </p:cNvSpPr>
          <p:nvPr>
            <p:ph type="title"/>
          </p:nvPr>
        </p:nvSpPr>
        <p:spPr/>
        <p:txBody>
          <a:bodyPr>
            <a:normAutofit/>
          </a:bodyPr>
          <a:lstStyle/>
          <a:p>
            <a:pPr algn="ctr"/>
            <a:r>
              <a:rPr lang="en-US" sz="6000" dirty="0">
                <a:solidFill>
                  <a:srgbClr val="FFC000"/>
                </a:solidFill>
              </a:rPr>
              <a:t>Club safeguarding contact</a:t>
            </a:r>
            <a:endParaRPr lang="en-GB" sz="6000" dirty="0">
              <a:solidFill>
                <a:srgbClr val="FFC000"/>
              </a:solidFill>
            </a:endParaRPr>
          </a:p>
        </p:txBody>
      </p:sp>
      <p:sp>
        <p:nvSpPr>
          <p:cNvPr id="3" name="Content Placeholder 2">
            <a:extLst>
              <a:ext uri="{FF2B5EF4-FFF2-40B4-BE49-F238E27FC236}">
                <a16:creationId xmlns:a16="http://schemas.microsoft.com/office/drawing/2014/main" id="{22FDA5E6-0B4F-BD9A-AA38-62D04A692EBB}"/>
              </a:ext>
            </a:extLst>
          </p:cNvPr>
          <p:cNvSpPr>
            <a:spLocks noGrp="1"/>
          </p:cNvSpPr>
          <p:nvPr>
            <p:ph idx="1"/>
          </p:nvPr>
        </p:nvSpPr>
        <p:spPr/>
        <p:txBody>
          <a:bodyPr>
            <a:normAutofit lnSpcReduction="10000"/>
          </a:bodyPr>
          <a:lstStyle/>
          <a:p>
            <a:r>
              <a:rPr lang="en-US" dirty="0"/>
              <a:t>Work to help clubs understand the need and value of safeguarding through your reports so they appoint a Safeguarding officer who is accessible to all club members and undertakes the same role as you, but at club level.</a:t>
            </a:r>
          </a:p>
          <a:p>
            <a:r>
              <a:rPr lang="en-US" dirty="0"/>
              <a:t>They are your eyes and ears at Clubs.</a:t>
            </a:r>
          </a:p>
          <a:p>
            <a:r>
              <a:rPr lang="en-US" dirty="0"/>
              <a:t>Their role does not require them to solve every problem brought to them but to know how to respond in situations and who to refer to.  Depending on the nature of the concern many can be resolved at club, or taken to the county officer or in serious cases or those of immediate danger they should be aware of the statutory bodies to contact</a:t>
            </a:r>
            <a:endParaRPr lang="en-GB" dirty="0"/>
          </a:p>
        </p:txBody>
      </p:sp>
    </p:spTree>
    <p:extLst>
      <p:ext uri="{BB962C8B-B14F-4D97-AF65-F5344CB8AC3E}">
        <p14:creationId xmlns:p14="http://schemas.microsoft.com/office/powerpoint/2010/main" val="845758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CA64D7-3326-EDF7-C9C2-A735491404E5}"/>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            Disciplinary and Appeals process</a:t>
            </a:r>
            <a:endParaRPr lang="en-GB" sz="6000">
              <a:solidFill>
                <a:schemeClr val="bg1"/>
              </a:solidFill>
            </a:endParaRPr>
          </a:p>
        </p:txBody>
      </p:sp>
      <p:graphicFrame>
        <p:nvGraphicFramePr>
          <p:cNvPr id="12" name="Content Placeholder 2">
            <a:extLst>
              <a:ext uri="{FF2B5EF4-FFF2-40B4-BE49-F238E27FC236}">
                <a16:creationId xmlns:a16="http://schemas.microsoft.com/office/drawing/2014/main" id="{98A6874D-A334-A630-2E4F-AA787A5485D4}"/>
              </a:ext>
            </a:extLst>
          </p:cNvPr>
          <p:cNvGraphicFramePr>
            <a:graphicFrameLocks noGrp="1"/>
          </p:cNvGraphicFramePr>
          <p:nvPr>
            <p:ph idx="1"/>
            <p:extLst>
              <p:ext uri="{D42A27DB-BD31-4B8C-83A1-F6EECF244321}">
                <p14:modId xmlns:p14="http://schemas.microsoft.com/office/powerpoint/2010/main" val="247083270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6278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1125</Words>
  <Application>Microsoft Office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County Safeguarding Officers Forum  </vt:lpstr>
      <vt:lpstr>Working together at all the stages of Safeguarding                               Who is involved </vt:lpstr>
      <vt:lpstr>County Safeguarding Officers  CSGOs   </vt:lpstr>
      <vt:lpstr>             INCREASING YOUR PROFILE </vt:lpstr>
      <vt:lpstr>You need to know ……………….. </vt:lpstr>
      <vt:lpstr>           www.esmba.co.uk</vt:lpstr>
      <vt:lpstr>Clubs should have in place</vt:lpstr>
      <vt:lpstr>Club safeguarding contact</vt:lpstr>
      <vt:lpstr>            Disciplinary and Appeals process</vt:lpstr>
      <vt:lpstr>Code of Conduct</vt:lpstr>
      <vt:lpstr>Safe Membership</vt:lpstr>
      <vt:lpstr>My Concern  - Data Collection </vt:lpstr>
      <vt:lpstr>               DISCLOSURE AND BARRING SERVICE                           DBS – How it works    </vt:lpstr>
      <vt:lpstr>Who to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Safeguarding Officers Forum  </dc:title>
  <dc:creator>Lynn Dean</dc:creator>
  <cp:lastModifiedBy>Lynn Dean</cp:lastModifiedBy>
  <cp:revision>1</cp:revision>
  <cp:lastPrinted>2022-11-30T17:45:48Z</cp:lastPrinted>
  <dcterms:created xsi:type="dcterms:W3CDTF">2022-07-28T08:51:22Z</dcterms:created>
  <dcterms:modified xsi:type="dcterms:W3CDTF">2022-11-30T17:55:52Z</dcterms:modified>
</cp:coreProperties>
</file>