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5" r:id="rId3"/>
    <p:sldId id="266" r:id="rId4"/>
    <p:sldId id="258" r:id="rId5"/>
    <p:sldId id="257" r:id="rId6"/>
    <p:sldId id="259" r:id="rId7"/>
    <p:sldId id="260" r:id="rId8"/>
    <p:sldId id="261" r:id="rId9"/>
    <p:sldId id="262" r:id="rId10"/>
    <p:sldId id="263" r:id="rId11"/>
    <p:sldId id="264" r:id="rId12"/>
    <p:sldId id="267" r:id="rId13"/>
  </p:sldIdLst>
  <p:sldSz cx="12192000" cy="6858000"/>
  <p:notesSz cx="7004050" cy="92900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29AF5A2-3D35-47D9-BE0B-012798B62E32}" v="27" dt="2022-07-21T11:04:20.53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varScale="1">
        <p:scale>
          <a:sx n="83" d="100"/>
          <a:sy n="83" d="100"/>
        </p:scale>
        <p:origin x="21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ynn Dean" userId="401c32c197215cbe" providerId="LiveId" clId="{729AF5A2-3D35-47D9-BE0B-012798B62E32}"/>
    <pc:docChg chg="undo redo custSel addSld delSld modSld sldOrd">
      <pc:chgData name="Lynn Dean" userId="401c32c197215cbe" providerId="LiveId" clId="{729AF5A2-3D35-47D9-BE0B-012798B62E32}" dt="2022-07-21T14:34:08.716" v="9029" actId="20577"/>
      <pc:docMkLst>
        <pc:docMk/>
      </pc:docMkLst>
      <pc:sldChg chg="addSp delSp modSp add del mod ord delDesignElem">
        <pc:chgData name="Lynn Dean" userId="401c32c197215cbe" providerId="LiveId" clId="{729AF5A2-3D35-47D9-BE0B-012798B62E32}" dt="2022-07-21T14:21:10.405" v="8932" actId="20577"/>
        <pc:sldMkLst>
          <pc:docMk/>
          <pc:sldMk cId="1016032696" sldId="256"/>
        </pc:sldMkLst>
        <pc:spChg chg="mod">
          <ac:chgData name="Lynn Dean" userId="401c32c197215cbe" providerId="LiveId" clId="{729AF5A2-3D35-47D9-BE0B-012798B62E32}" dt="2022-07-21T14:21:10.405" v="8932" actId="20577"/>
          <ac:spMkLst>
            <pc:docMk/>
            <pc:sldMk cId="1016032696" sldId="256"/>
            <ac:spMk id="2" creationId="{BF4F5FD1-6E18-5636-D1D4-D1B0D55723B1}"/>
          </ac:spMkLst>
        </pc:spChg>
        <pc:spChg chg="mod">
          <ac:chgData name="Lynn Dean" userId="401c32c197215cbe" providerId="LiveId" clId="{729AF5A2-3D35-47D9-BE0B-012798B62E32}" dt="2022-07-19T06:41:07.245" v="6160" actId="27636"/>
          <ac:spMkLst>
            <pc:docMk/>
            <pc:sldMk cId="1016032696" sldId="256"/>
            <ac:spMk id="3" creationId="{074AD0A9-5F0B-270C-1979-C5FCEE696BC8}"/>
          </ac:spMkLst>
        </pc:spChg>
        <pc:spChg chg="add del">
          <ac:chgData name="Lynn Dean" userId="401c32c197215cbe" providerId="LiveId" clId="{729AF5A2-3D35-47D9-BE0B-012798B62E32}" dt="2022-07-12T11:43:40.777" v="5650" actId="26606"/>
          <ac:spMkLst>
            <pc:docMk/>
            <pc:sldMk cId="1016032696" sldId="256"/>
            <ac:spMk id="9" creationId="{C0B27210-D0CA-4654-B3E3-9ABB4F178EA1}"/>
          </ac:spMkLst>
        </pc:spChg>
        <pc:spChg chg="add del">
          <ac:chgData name="Lynn Dean" userId="401c32c197215cbe" providerId="LiveId" clId="{729AF5A2-3D35-47D9-BE0B-012798B62E32}" dt="2022-07-12T11:43:40.777" v="5650" actId="26606"/>
          <ac:spMkLst>
            <pc:docMk/>
            <pc:sldMk cId="1016032696" sldId="256"/>
            <ac:spMk id="11" creationId="{1DB7C82F-AB7E-4F0C-B829-FA1B9C415180}"/>
          </ac:spMkLst>
        </pc:spChg>
        <pc:spChg chg="add del">
          <ac:chgData name="Lynn Dean" userId="401c32c197215cbe" providerId="LiveId" clId="{729AF5A2-3D35-47D9-BE0B-012798B62E32}" dt="2022-07-12T11:43:40.777" v="5650" actId="26606"/>
          <ac:spMkLst>
            <pc:docMk/>
            <pc:sldMk cId="1016032696" sldId="256"/>
            <ac:spMk id="13" creationId="{70B66945-4967-4040-926D-DCA44313CDAB}"/>
          </ac:spMkLst>
        </pc:spChg>
        <pc:spChg chg="add">
          <ac:chgData name="Lynn Dean" userId="401c32c197215cbe" providerId="LiveId" clId="{729AF5A2-3D35-47D9-BE0B-012798B62E32}" dt="2022-07-12T11:43:40.777" v="5650" actId="26606"/>
          <ac:spMkLst>
            <pc:docMk/>
            <pc:sldMk cId="1016032696" sldId="256"/>
            <ac:spMk id="18" creationId="{A3363022-C969-41E9-8EB2-E4C94908C1FA}"/>
          </ac:spMkLst>
        </pc:spChg>
        <pc:spChg chg="add">
          <ac:chgData name="Lynn Dean" userId="401c32c197215cbe" providerId="LiveId" clId="{729AF5A2-3D35-47D9-BE0B-012798B62E32}" dt="2022-07-12T11:43:40.777" v="5650" actId="26606"/>
          <ac:spMkLst>
            <pc:docMk/>
            <pc:sldMk cId="1016032696" sldId="256"/>
            <ac:spMk id="20" creationId="{8D1AD6B3-BE88-4CEB-BA17-790657CC4729}"/>
          </ac:spMkLst>
        </pc:spChg>
        <pc:grpChg chg="add">
          <ac:chgData name="Lynn Dean" userId="401c32c197215cbe" providerId="LiveId" clId="{729AF5A2-3D35-47D9-BE0B-012798B62E32}" dt="2022-07-12T11:43:40.777" v="5650" actId="26606"/>
          <ac:grpSpMkLst>
            <pc:docMk/>
            <pc:sldMk cId="1016032696" sldId="256"/>
            <ac:grpSpMk id="22" creationId="{89D1390B-7E13-4B4F-9CB2-391063412E54}"/>
          </ac:grpSpMkLst>
        </pc:grpChg>
        <pc:graphicFrameChg chg="add del modGraphic">
          <ac:chgData name="Lynn Dean" userId="401c32c197215cbe" providerId="LiveId" clId="{729AF5A2-3D35-47D9-BE0B-012798B62E32}" dt="2022-07-08T07:23:54.539" v="3834" actId="27309"/>
          <ac:graphicFrameMkLst>
            <pc:docMk/>
            <pc:sldMk cId="1016032696" sldId="256"/>
            <ac:graphicFrameMk id="6" creationId="{B9F1455E-2584-6C9A-8D95-C6B4C706D8FD}"/>
          </ac:graphicFrameMkLst>
        </pc:graphicFrameChg>
        <pc:picChg chg="mod">
          <ac:chgData name="Lynn Dean" userId="401c32c197215cbe" providerId="LiveId" clId="{729AF5A2-3D35-47D9-BE0B-012798B62E32}" dt="2022-07-12T11:43:40.777" v="5650" actId="26606"/>
          <ac:picMkLst>
            <pc:docMk/>
            <pc:sldMk cId="1016032696" sldId="256"/>
            <ac:picMk id="4" creationId="{7BFA601A-ECC4-618E-EF13-98D217DACED9}"/>
          </ac:picMkLst>
        </pc:picChg>
      </pc:sldChg>
      <pc:sldChg chg="addSp delSp add del setBg delDesignElem">
        <pc:chgData name="Lynn Dean" userId="401c32c197215cbe" providerId="LiveId" clId="{729AF5A2-3D35-47D9-BE0B-012798B62E32}" dt="2022-07-08T07:24:33.515" v="3838"/>
        <pc:sldMkLst>
          <pc:docMk/>
          <pc:sldMk cId="2337347737" sldId="256"/>
        </pc:sldMkLst>
        <pc:spChg chg="add del">
          <ac:chgData name="Lynn Dean" userId="401c32c197215cbe" providerId="LiveId" clId="{729AF5A2-3D35-47D9-BE0B-012798B62E32}" dt="2022-07-08T07:24:33.515" v="3838"/>
          <ac:spMkLst>
            <pc:docMk/>
            <pc:sldMk cId="2337347737" sldId="256"/>
            <ac:spMk id="9" creationId="{C0B27210-D0CA-4654-B3E3-9ABB4F178EA1}"/>
          </ac:spMkLst>
        </pc:spChg>
        <pc:spChg chg="add del">
          <ac:chgData name="Lynn Dean" userId="401c32c197215cbe" providerId="LiveId" clId="{729AF5A2-3D35-47D9-BE0B-012798B62E32}" dt="2022-07-08T07:24:33.515" v="3838"/>
          <ac:spMkLst>
            <pc:docMk/>
            <pc:sldMk cId="2337347737" sldId="256"/>
            <ac:spMk id="11" creationId="{1DB7C82F-AB7E-4F0C-B829-FA1B9C415180}"/>
          </ac:spMkLst>
        </pc:spChg>
        <pc:spChg chg="add del">
          <ac:chgData name="Lynn Dean" userId="401c32c197215cbe" providerId="LiveId" clId="{729AF5A2-3D35-47D9-BE0B-012798B62E32}" dt="2022-07-08T07:24:33.515" v="3838"/>
          <ac:spMkLst>
            <pc:docMk/>
            <pc:sldMk cId="2337347737" sldId="256"/>
            <ac:spMk id="13" creationId="{70B66945-4967-4040-926D-DCA44313CDAB}"/>
          </ac:spMkLst>
        </pc:spChg>
      </pc:sldChg>
      <pc:sldChg chg="addSp delSp modSp mod ord setBg">
        <pc:chgData name="Lynn Dean" userId="401c32c197215cbe" providerId="LiveId" clId="{729AF5A2-3D35-47D9-BE0B-012798B62E32}" dt="2022-07-21T08:00:38.758" v="8086" actId="20577"/>
        <pc:sldMkLst>
          <pc:docMk/>
          <pc:sldMk cId="1623878962" sldId="257"/>
        </pc:sldMkLst>
        <pc:spChg chg="mod">
          <ac:chgData name="Lynn Dean" userId="401c32c197215cbe" providerId="LiveId" clId="{729AF5A2-3D35-47D9-BE0B-012798B62E32}" dt="2022-07-19T07:09:18.322" v="7094" actId="20577"/>
          <ac:spMkLst>
            <pc:docMk/>
            <pc:sldMk cId="1623878962" sldId="257"/>
            <ac:spMk id="2" creationId="{8EE0D233-C22B-B550-C8B6-8E025BFDB078}"/>
          </ac:spMkLst>
        </pc:spChg>
        <pc:spChg chg="mod ord">
          <ac:chgData name="Lynn Dean" userId="401c32c197215cbe" providerId="LiveId" clId="{729AF5A2-3D35-47D9-BE0B-012798B62E32}" dt="2022-07-21T08:00:38.758" v="8086" actId="20577"/>
          <ac:spMkLst>
            <pc:docMk/>
            <pc:sldMk cId="1623878962" sldId="257"/>
            <ac:spMk id="3" creationId="{35428747-73CB-F4C9-D692-D541A4279FE8}"/>
          </ac:spMkLst>
        </pc:spChg>
        <pc:spChg chg="add del">
          <ac:chgData name="Lynn Dean" userId="401c32c197215cbe" providerId="LiveId" clId="{729AF5A2-3D35-47D9-BE0B-012798B62E32}" dt="2022-07-08T07:23:02.017" v="3830" actId="26606"/>
          <ac:spMkLst>
            <pc:docMk/>
            <pc:sldMk cId="1623878962" sldId="257"/>
            <ac:spMk id="6" creationId="{1CD81A2A-6ED4-4EF4-A14C-912D31E14800}"/>
          </ac:spMkLst>
        </pc:spChg>
        <pc:spChg chg="add del">
          <ac:chgData name="Lynn Dean" userId="401c32c197215cbe" providerId="LiveId" clId="{729AF5A2-3D35-47D9-BE0B-012798B62E32}" dt="2022-07-08T07:23:02.017" v="3830" actId="26606"/>
          <ac:spMkLst>
            <pc:docMk/>
            <pc:sldMk cId="1623878962" sldId="257"/>
            <ac:spMk id="7" creationId="{1661932C-CA15-4E17-B115-FAE7CBEE4789}"/>
          </ac:spMkLst>
        </pc:spChg>
        <pc:spChg chg="add del">
          <ac:chgData name="Lynn Dean" userId="401c32c197215cbe" providerId="LiveId" clId="{729AF5A2-3D35-47D9-BE0B-012798B62E32}" dt="2022-07-08T07:23:02.017" v="3830" actId="26606"/>
          <ac:spMkLst>
            <pc:docMk/>
            <pc:sldMk cId="1623878962" sldId="257"/>
            <ac:spMk id="8" creationId="{8590ADD5-9383-4D3D-9047-3DA2593CCB5D}"/>
          </ac:spMkLst>
        </pc:spChg>
        <pc:spChg chg="add del">
          <ac:chgData name="Lynn Dean" userId="401c32c197215cbe" providerId="LiveId" clId="{729AF5A2-3D35-47D9-BE0B-012798B62E32}" dt="2022-06-30T16:50:19.265" v="2644" actId="26606"/>
          <ac:spMkLst>
            <pc:docMk/>
            <pc:sldMk cId="1623878962" sldId="257"/>
            <ac:spMk id="9" creationId="{45D37F4E-DDB4-456B-97E0-9937730A039F}"/>
          </ac:spMkLst>
        </pc:spChg>
        <pc:spChg chg="add del">
          <ac:chgData name="Lynn Dean" userId="401c32c197215cbe" providerId="LiveId" clId="{729AF5A2-3D35-47D9-BE0B-012798B62E32}" dt="2022-07-08T07:23:02.017" v="3830" actId="26606"/>
          <ac:spMkLst>
            <pc:docMk/>
            <pc:sldMk cId="1623878962" sldId="257"/>
            <ac:spMk id="10" creationId="{B91ECDA9-56DC-4270-8F33-01C5637B8CEB}"/>
          </ac:spMkLst>
        </pc:spChg>
        <pc:spChg chg="add del">
          <ac:chgData name="Lynn Dean" userId="401c32c197215cbe" providerId="LiveId" clId="{729AF5A2-3D35-47D9-BE0B-012798B62E32}" dt="2022-06-30T16:50:19.265" v="2644" actId="26606"/>
          <ac:spMkLst>
            <pc:docMk/>
            <pc:sldMk cId="1623878962" sldId="257"/>
            <ac:spMk id="11" creationId="{B2DD41CD-8F47-4F56-AD12-4E2FF7696987}"/>
          </ac:spMkLst>
        </pc:spChg>
        <pc:spChg chg="add del">
          <ac:chgData name="Lynn Dean" userId="401c32c197215cbe" providerId="LiveId" clId="{729AF5A2-3D35-47D9-BE0B-012798B62E32}" dt="2022-06-30T16:50:22.150" v="2646" actId="26606"/>
          <ac:spMkLst>
            <pc:docMk/>
            <pc:sldMk cId="1623878962" sldId="257"/>
            <ac:spMk id="13" creationId="{91F32EBA-ED97-466E-8CFA-8382584155D0}"/>
          </ac:spMkLst>
        </pc:spChg>
        <pc:spChg chg="add del">
          <ac:chgData name="Lynn Dean" userId="401c32c197215cbe" providerId="LiveId" clId="{729AF5A2-3D35-47D9-BE0B-012798B62E32}" dt="2022-06-30T16:50:22.150" v="2646" actId="26606"/>
          <ac:spMkLst>
            <pc:docMk/>
            <pc:sldMk cId="1623878962" sldId="257"/>
            <ac:spMk id="14" creationId="{62A38935-BB53-4DF7-A56E-48DD25B685D7}"/>
          </ac:spMkLst>
        </pc:spChg>
        <pc:spChg chg="add del">
          <ac:chgData name="Lynn Dean" userId="401c32c197215cbe" providerId="LiveId" clId="{729AF5A2-3D35-47D9-BE0B-012798B62E32}" dt="2022-07-08T07:23:02.017" v="3830" actId="26606"/>
          <ac:spMkLst>
            <pc:docMk/>
            <pc:sldMk cId="1623878962" sldId="257"/>
            <ac:spMk id="15" creationId="{DABE3E45-88CF-45D8-8D40-C773324D93F6}"/>
          </ac:spMkLst>
        </pc:spChg>
        <pc:spChg chg="add del">
          <ac:chgData name="Lynn Dean" userId="401c32c197215cbe" providerId="LiveId" clId="{729AF5A2-3D35-47D9-BE0B-012798B62E32}" dt="2022-06-30T16:50:44.483" v="2652" actId="26606"/>
          <ac:spMkLst>
            <pc:docMk/>
            <pc:sldMk cId="1623878962" sldId="257"/>
            <ac:spMk id="18" creationId="{EDDBB197-D710-4A4F-A9CA-FD2177498BE8}"/>
          </ac:spMkLst>
        </pc:spChg>
        <pc:spChg chg="add del">
          <ac:chgData name="Lynn Dean" userId="401c32c197215cbe" providerId="LiveId" clId="{729AF5A2-3D35-47D9-BE0B-012798B62E32}" dt="2022-06-30T16:50:44.483" v="2652" actId="26606"/>
          <ac:spMkLst>
            <pc:docMk/>
            <pc:sldMk cId="1623878962" sldId="257"/>
            <ac:spMk id="19" creationId="{975D1CFA-2CDB-4B64-BD9F-85744E8DA12F}"/>
          </ac:spMkLst>
        </pc:spChg>
        <pc:spChg chg="add del">
          <ac:chgData name="Lynn Dean" userId="401c32c197215cbe" providerId="LiveId" clId="{729AF5A2-3D35-47D9-BE0B-012798B62E32}" dt="2022-07-08T07:23:02.017" v="3830" actId="26606"/>
          <ac:spMkLst>
            <pc:docMk/>
            <pc:sldMk cId="1623878962" sldId="257"/>
            <ac:spMk id="21" creationId="{75F47824-961D-465D-84F9-EAE11BC6173B}"/>
          </ac:spMkLst>
        </pc:spChg>
        <pc:spChg chg="add del">
          <ac:chgData name="Lynn Dean" userId="401c32c197215cbe" providerId="LiveId" clId="{729AF5A2-3D35-47D9-BE0B-012798B62E32}" dt="2022-07-08T07:23:02.017" v="3830" actId="26606"/>
          <ac:spMkLst>
            <pc:docMk/>
            <pc:sldMk cId="1623878962" sldId="257"/>
            <ac:spMk id="23" creationId="{FEC9DA3E-C1D7-472D-B7C0-F71AE41FBA23}"/>
          </ac:spMkLst>
        </pc:spChg>
        <pc:grpChg chg="add del">
          <ac:chgData name="Lynn Dean" userId="401c32c197215cbe" providerId="LiveId" clId="{729AF5A2-3D35-47D9-BE0B-012798B62E32}" dt="2022-06-30T16:50:44.483" v="2652" actId="26606"/>
          <ac:grpSpMkLst>
            <pc:docMk/>
            <pc:sldMk cId="1623878962" sldId="257"/>
            <ac:grpSpMk id="20" creationId="{25EE5136-01F1-466C-962D-BA9B4C6757AA}"/>
          </ac:grpSpMkLst>
        </pc:grpChg>
        <pc:picChg chg="add mod">
          <ac:chgData name="Lynn Dean" userId="401c32c197215cbe" providerId="LiveId" clId="{729AF5A2-3D35-47D9-BE0B-012798B62E32}" dt="2022-07-08T07:23:02.017" v="3830" actId="26606"/>
          <ac:picMkLst>
            <pc:docMk/>
            <pc:sldMk cId="1623878962" sldId="257"/>
            <ac:picMk id="4" creationId="{6A2BF128-CBBA-5BB2-C347-858536B2F648}"/>
          </ac:picMkLst>
        </pc:picChg>
        <pc:cxnChg chg="add del">
          <ac:chgData name="Lynn Dean" userId="401c32c197215cbe" providerId="LiveId" clId="{729AF5A2-3D35-47D9-BE0B-012798B62E32}" dt="2022-06-30T16:50:25.173" v="2648" actId="26606"/>
          <ac:cxnSpMkLst>
            <pc:docMk/>
            <pc:sldMk cId="1623878962" sldId="257"/>
            <ac:cxnSpMk id="16" creationId="{39B7FDC9-F0CE-43A7-9F2A-83DD09DC3453}"/>
          </ac:cxnSpMkLst>
        </pc:cxnChg>
        <pc:cxnChg chg="add del">
          <ac:chgData name="Lynn Dean" userId="401c32c197215cbe" providerId="LiveId" clId="{729AF5A2-3D35-47D9-BE0B-012798B62E32}" dt="2022-07-08T07:23:02.017" v="3830" actId="26606"/>
          <ac:cxnSpMkLst>
            <pc:docMk/>
            <pc:sldMk cId="1623878962" sldId="257"/>
            <ac:cxnSpMk id="17" creationId="{49CD1692-827B-4C8D-B4A1-134FD04CF45C}"/>
          </ac:cxnSpMkLst>
        </pc:cxnChg>
      </pc:sldChg>
      <pc:sldChg chg="addSp modSp mod">
        <pc:chgData name="Lynn Dean" userId="401c32c197215cbe" providerId="LiveId" clId="{729AF5A2-3D35-47D9-BE0B-012798B62E32}" dt="2022-07-21T14:16:38.245" v="8543" actId="20577"/>
        <pc:sldMkLst>
          <pc:docMk/>
          <pc:sldMk cId="262416225" sldId="258"/>
        </pc:sldMkLst>
        <pc:spChg chg="mod">
          <ac:chgData name="Lynn Dean" userId="401c32c197215cbe" providerId="LiveId" clId="{729AF5A2-3D35-47D9-BE0B-012798B62E32}" dt="2022-07-19T07:06:35.126" v="7009" actId="207"/>
          <ac:spMkLst>
            <pc:docMk/>
            <pc:sldMk cId="262416225" sldId="258"/>
            <ac:spMk id="2" creationId="{0BE485E7-BAD5-FB9C-B56A-FAF0ADC2AA4F}"/>
          </ac:spMkLst>
        </pc:spChg>
        <pc:spChg chg="mod">
          <ac:chgData name="Lynn Dean" userId="401c32c197215cbe" providerId="LiveId" clId="{729AF5A2-3D35-47D9-BE0B-012798B62E32}" dt="2022-07-21T14:16:38.245" v="8543" actId="20577"/>
          <ac:spMkLst>
            <pc:docMk/>
            <pc:sldMk cId="262416225" sldId="258"/>
            <ac:spMk id="3" creationId="{8B821F0D-34B9-085A-92EB-502206D9FC8C}"/>
          </ac:spMkLst>
        </pc:spChg>
        <pc:picChg chg="add mod">
          <ac:chgData name="Lynn Dean" userId="401c32c197215cbe" providerId="LiveId" clId="{729AF5A2-3D35-47D9-BE0B-012798B62E32}" dt="2022-06-30T16:51:24.825" v="2658" actId="1076"/>
          <ac:picMkLst>
            <pc:docMk/>
            <pc:sldMk cId="262416225" sldId="258"/>
            <ac:picMk id="4" creationId="{2D414E27-287B-65FD-6076-0A39EED4C859}"/>
          </ac:picMkLst>
        </pc:picChg>
      </pc:sldChg>
      <pc:sldChg chg="addSp modSp mod">
        <pc:chgData name="Lynn Dean" userId="401c32c197215cbe" providerId="LiveId" clId="{729AF5A2-3D35-47D9-BE0B-012798B62E32}" dt="2022-07-21T14:34:08.716" v="9029" actId="20577"/>
        <pc:sldMkLst>
          <pc:docMk/>
          <pc:sldMk cId="2150934207" sldId="259"/>
        </pc:sldMkLst>
        <pc:spChg chg="mod">
          <ac:chgData name="Lynn Dean" userId="401c32c197215cbe" providerId="LiveId" clId="{729AF5A2-3D35-47D9-BE0B-012798B62E32}" dt="2022-07-21T08:01:28.274" v="8090" actId="122"/>
          <ac:spMkLst>
            <pc:docMk/>
            <pc:sldMk cId="2150934207" sldId="259"/>
            <ac:spMk id="2" creationId="{4054AF23-5DAA-3EE2-5B6A-041C259B68F0}"/>
          </ac:spMkLst>
        </pc:spChg>
        <pc:spChg chg="mod">
          <ac:chgData name="Lynn Dean" userId="401c32c197215cbe" providerId="LiveId" clId="{729AF5A2-3D35-47D9-BE0B-012798B62E32}" dt="2022-07-21T14:34:08.716" v="9029" actId="20577"/>
          <ac:spMkLst>
            <pc:docMk/>
            <pc:sldMk cId="2150934207" sldId="259"/>
            <ac:spMk id="3" creationId="{FE801E63-D66D-142C-CE1B-C742E857FDE4}"/>
          </ac:spMkLst>
        </pc:spChg>
        <pc:picChg chg="add mod">
          <ac:chgData name="Lynn Dean" userId="401c32c197215cbe" providerId="LiveId" clId="{729AF5A2-3D35-47D9-BE0B-012798B62E32}" dt="2022-06-30T16:51:48.453" v="2660" actId="1076"/>
          <ac:picMkLst>
            <pc:docMk/>
            <pc:sldMk cId="2150934207" sldId="259"/>
            <ac:picMk id="4" creationId="{09857017-09E3-1471-F50B-E2F2C2F79C93}"/>
          </ac:picMkLst>
        </pc:picChg>
      </pc:sldChg>
      <pc:sldChg chg="addSp delSp modSp mod setBg delDesignElem">
        <pc:chgData name="Lynn Dean" userId="401c32c197215cbe" providerId="LiveId" clId="{729AF5A2-3D35-47D9-BE0B-012798B62E32}" dt="2022-07-21T14:18:00.041" v="8659" actId="20577"/>
        <pc:sldMkLst>
          <pc:docMk/>
          <pc:sldMk cId="3100301963" sldId="260"/>
        </pc:sldMkLst>
        <pc:spChg chg="mod">
          <ac:chgData name="Lynn Dean" userId="401c32c197215cbe" providerId="LiveId" clId="{729AF5A2-3D35-47D9-BE0B-012798B62E32}" dt="2022-07-19T07:10:15.603" v="7097" actId="207"/>
          <ac:spMkLst>
            <pc:docMk/>
            <pc:sldMk cId="3100301963" sldId="260"/>
            <ac:spMk id="2" creationId="{57A6078C-8C4C-5F4E-1CDC-F7B76E9078C8}"/>
          </ac:spMkLst>
        </pc:spChg>
        <pc:spChg chg="mod">
          <ac:chgData name="Lynn Dean" userId="401c32c197215cbe" providerId="LiveId" clId="{729AF5A2-3D35-47D9-BE0B-012798B62E32}" dt="2022-07-21T14:18:00.041" v="8659" actId="20577"/>
          <ac:spMkLst>
            <pc:docMk/>
            <pc:sldMk cId="3100301963" sldId="260"/>
            <ac:spMk id="3" creationId="{FD30C73E-BD78-2583-9ABF-EDFC0FDC54D6}"/>
          </ac:spMkLst>
        </pc:spChg>
        <pc:spChg chg="add del">
          <ac:chgData name="Lynn Dean" userId="401c32c197215cbe" providerId="LiveId" clId="{729AF5A2-3D35-47D9-BE0B-012798B62E32}" dt="2022-07-12T11:43:30.805" v="5649"/>
          <ac:spMkLst>
            <pc:docMk/>
            <pc:sldMk cId="3100301963" sldId="260"/>
            <ac:spMk id="14" creationId="{D2B783EE-0239-4717-BBEA-8C9EAC61C824}"/>
          </ac:spMkLst>
        </pc:spChg>
        <pc:spChg chg="add del">
          <ac:chgData name="Lynn Dean" userId="401c32c197215cbe" providerId="LiveId" clId="{729AF5A2-3D35-47D9-BE0B-012798B62E32}" dt="2022-07-12T11:43:30.805" v="5649"/>
          <ac:spMkLst>
            <pc:docMk/>
            <pc:sldMk cId="3100301963" sldId="260"/>
            <ac:spMk id="16" creationId="{A7B99495-F43F-4D80-A44F-2CB4764EB90B}"/>
          </ac:spMkLst>
        </pc:spChg>
        <pc:spChg chg="add del">
          <ac:chgData name="Lynn Dean" userId="401c32c197215cbe" providerId="LiveId" clId="{729AF5A2-3D35-47D9-BE0B-012798B62E32}" dt="2022-07-12T11:43:30.805" v="5649"/>
          <ac:spMkLst>
            <pc:docMk/>
            <pc:sldMk cId="3100301963" sldId="260"/>
            <ac:spMk id="18" creationId="{70BEB1E7-2F88-40BC-B73D-42E5B6F80BFC}"/>
          </ac:spMkLst>
        </pc:spChg>
        <pc:picChg chg="add del">
          <ac:chgData name="Lynn Dean" userId="401c32c197215cbe" providerId="LiveId" clId="{729AF5A2-3D35-47D9-BE0B-012798B62E32}" dt="2022-07-08T07:28:55.736" v="4078" actId="21"/>
          <ac:picMkLst>
            <pc:docMk/>
            <pc:sldMk cId="3100301963" sldId="260"/>
            <ac:picMk id="5" creationId="{DA5ABCA1-0918-E90A-A30C-30C6FE81F584}"/>
          </ac:picMkLst>
        </pc:picChg>
        <pc:picChg chg="add mod">
          <ac:chgData name="Lynn Dean" userId="401c32c197215cbe" providerId="LiveId" clId="{729AF5A2-3D35-47D9-BE0B-012798B62E32}" dt="2022-07-08T07:35:42.081" v="4085" actId="1076"/>
          <ac:picMkLst>
            <pc:docMk/>
            <pc:sldMk cId="3100301963" sldId="260"/>
            <ac:picMk id="6" creationId="{0A9874FC-2AC0-6417-05C5-2DB937901304}"/>
          </ac:picMkLst>
        </pc:picChg>
        <pc:picChg chg="add mod">
          <ac:chgData name="Lynn Dean" userId="401c32c197215cbe" providerId="LiveId" clId="{729AF5A2-3D35-47D9-BE0B-012798B62E32}" dt="2022-07-08T07:35:08.291" v="4084" actId="26606"/>
          <ac:picMkLst>
            <pc:docMk/>
            <pc:sldMk cId="3100301963" sldId="260"/>
            <ac:picMk id="7" creationId="{59C69331-62B8-5789-BE58-00D4E069AEC0}"/>
          </ac:picMkLst>
        </pc:picChg>
        <pc:cxnChg chg="add del">
          <ac:chgData name="Lynn Dean" userId="401c32c197215cbe" providerId="LiveId" clId="{729AF5A2-3D35-47D9-BE0B-012798B62E32}" dt="2022-07-08T07:35:08.291" v="4084" actId="26606"/>
          <ac:cxnSpMkLst>
            <pc:docMk/>
            <pc:sldMk cId="3100301963" sldId="260"/>
            <ac:cxnSpMk id="9" creationId="{A7F400EE-A8A5-48AF-B4D6-291B52C6F0B0}"/>
          </ac:cxnSpMkLst>
        </pc:cxnChg>
      </pc:sldChg>
      <pc:sldChg chg="addSp delSp modSp mod setBg setClrOvrMap">
        <pc:chgData name="Lynn Dean" userId="401c32c197215cbe" providerId="LiveId" clId="{729AF5A2-3D35-47D9-BE0B-012798B62E32}" dt="2022-07-21T14:22:24.180" v="8943" actId="20577"/>
        <pc:sldMkLst>
          <pc:docMk/>
          <pc:sldMk cId="1742460979" sldId="261"/>
        </pc:sldMkLst>
        <pc:spChg chg="mod">
          <ac:chgData name="Lynn Dean" userId="401c32c197215cbe" providerId="LiveId" clId="{729AF5A2-3D35-47D9-BE0B-012798B62E32}" dt="2022-07-19T07:02:00.481" v="6950" actId="207"/>
          <ac:spMkLst>
            <pc:docMk/>
            <pc:sldMk cId="1742460979" sldId="261"/>
            <ac:spMk id="2" creationId="{D4E1AB1A-1528-1FB7-96AF-11A11521E384}"/>
          </ac:spMkLst>
        </pc:spChg>
        <pc:spChg chg="mod">
          <ac:chgData name="Lynn Dean" userId="401c32c197215cbe" providerId="LiveId" clId="{729AF5A2-3D35-47D9-BE0B-012798B62E32}" dt="2022-07-21T14:22:24.180" v="8943" actId="20577"/>
          <ac:spMkLst>
            <pc:docMk/>
            <pc:sldMk cId="1742460979" sldId="261"/>
            <ac:spMk id="3" creationId="{9A928513-66ED-61BB-4D1A-B0972433E18B}"/>
          </ac:spMkLst>
        </pc:spChg>
        <pc:spChg chg="add del">
          <ac:chgData name="Lynn Dean" userId="401c32c197215cbe" providerId="LiveId" clId="{729AF5A2-3D35-47D9-BE0B-012798B62E32}" dt="2022-07-19T06:59:36.416" v="6920" actId="26606"/>
          <ac:spMkLst>
            <pc:docMk/>
            <pc:sldMk cId="1742460979" sldId="261"/>
            <ac:spMk id="6" creationId="{09821A95-4AEC-48B6-A584-7555C905667C}"/>
          </ac:spMkLst>
        </pc:spChg>
        <pc:spChg chg="add del">
          <ac:chgData name="Lynn Dean" userId="401c32c197215cbe" providerId="LiveId" clId="{729AF5A2-3D35-47D9-BE0B-012798B62E32}" dt="2022-07-19T07:00:33.027" v="6930" actId="26606"/>
          <ac:spMkLst>
            <pc:docMk/>
            <pc:sldMk cId="1742460979" sldId="261"/>
            <ac:spMk id="8" creationId="{B6FACB3C-9069-4791-BC5C-0DB7CD19B853}"/>
          </ac:spMkLst>
        </pc:spChg>
        <pc:spChg chg="add del">
          <ac:chgData name="Lynn Dean" userId="401c32c197215cbe" providerId="LiveId" clId="{729AF5A2-3D35-47D9-BE0B-012798B62E32}" dt="2022-06-30T16:53:37.056" v="2667" actId="26606"/>
          <ac:spMkLst>
            <pc:docMk/>
            <pc:sldMk cId="1742460979" sldId="261"/>
            <ac:spMk id="9" creationId="{91F32EBA-ED97-466E-8CFA-8382584155D0}"/>
          </ac:spMkLst>
        </pc:spChg>
        <pc:spChg chg="add del">
          <ac:chgData name="Lynn Dean" userId="401c32c197215cbe" providerId="LiveId" clId="{729AF5A2-3D35-47D9-BE0B-012798B62E32}" dt="2022-07-19T07:00:33.027" v="6930" actId="26606"/>
          <ac:spMkLst>
            <pc:docMk/>
            <pc:sldMk cId="1742460979" sldId="261"/>
            <ac:spMk id="10" creationId="{71F2038E-D777-4B76-81DD-DD13EE91B9DD}"/>
          </ac:spMkLst>
        </pc:spChg>
        <pc:spChg chg="add del">
          <ac:chgData name="Lynn Dean" userId="401c32c197215cbe" providerId="LiveId" clId="{729AF5A2-3D35-47D9-BE0B-012798B62E32}" dt="2022-06-30T16:53:37.056" v="2667" actId="26606"/>
          <ac:spMkLst>
            <pc:docMk/>
            <pc:sldMk cId="1742460979" sldId="261"/>
            <ac:spMk id="11" creationId="{62A38935-BB53-4DF7-A56E-48DD25B685D7}"/>
          </ac:spMkLst>
        </pc:spChg>
        <pc:spChg chg="add del">
          <ac:chgData name="Lynn Dean" userId="401c32c197215cbe" providerId="LiveId" clId="{729AF5A2-3D35-47D9-BE0B-012798B62E32}" dt="2022-07-19T07:01:09.426" v="6933" actId="26606"/>
          <ac:spMkLst>
            <pc:docMk/>
            <pc:sldMk cId="1742460979" sldId="261"/>
            <ac:spMk id="22" creationId="{68A4132F-DEC6-4332-A00C-A11AD4519B6C}"/>
          </ac:spMkLst>
        </pc:spChg>
        <pc:spChg chg="add del">
          <ac:chgData name="Lynn Dean" userId="401c32c197215cbe" providerId="LiveId" clId="{729AF5A2-3D35-47D9-BE0B-012798B62E32}" dt="2022-07-19T07:01:09.426" v="6933" actId="26606"/>
          <ac:spMkLst>
            <pc:docMk/>
            <pc:sldMk cId="1742460979" sldId="261"/>
            <ac:spMk id="24" creationId="{64965EAE-E41A-435F-B993-07E824B6C977}"/>
          </ac:spMkLst>
        </pc:spChg>
        <pc:spChg chg="add del">
          <ac:chgData name="Lynn Dean" userId="401c32c197215cbe" providerId="LiveId" clId="{729AF5A2-3D35-47D9-BE0B-012798B62E32}" dt="2022-07-19T07:01:09.426" v="6933" actId="26606"/>
          <ac:spMkLst>
            <pc:docMk/>
            <pc:sldMk cId="1742460979" sldId="261"/>
            <ac:spMk id="26" creationId="{152F8994-E6D4-4311-9548-C3607BC43645}"/>
          </ac:spMkLst>
        </pc:spChg>
        <pc:grpChg chg="add del">
          <ac:chgData name="Lynn Dean" userId="401c32c197215cbe" providerId="LiveId" clId="{729AF5A2-3D35-47D9-BE0B-012798B62E32}" dt="2022-07-19T06:59:36.416" v="6920" actId="26606"/>
          <ac:grpSpMkLst>
            <pc:docMk/>
            <pc:sldMk cId="1742460979" sldId="261"/>
            <ac:grpSpMk id="7" creationId="{69996FAB-012A-4B0F-A158-D21B9D459FF5}"/>
          </ac:grpSpMkLst>
        </pc:grpChg>
        <pc:grpChg chg="add del">
          <ac:chgData name="Lynn Dean" userId="401c32c197215cbe" providerId="LiveId" clId="{729AF5A2-3D35-47D9-BE0B-012798B62E32}" dt="2022-07-19T07:00:33.027" v="6930" actId="26606"/>
          <ac:grpSpMkLst>
            <pc:docMk/>
            <pc:sldMk cId="1742460979" sldId="261"/>
            <ac:grpSpMk id="12" creationId="{DD354807-230F-4402-B1B9-F733A8F1F190}"/>
          </ac:grpSpMkLst>
        </pc:grpChg>
        <pc:picChg chg="add mod ord">
          <ac:chgData name="Lynn Dean" userId="401c32c197215cbe" providerId="LiveId" clId="{729AF5A2-3D35-47D9-BE0B-012798B62E32}" dt="2022-07-19T07:01:09.426" v="6933" actId="26606"/>
          <ac:picMkLst>
            <pc:docMk/>
            <pc:sldMk cId="1742460979" sldId="261"/>
            <ac:picMk id="4" creationId="{466657E0-4FE1-A168-8E9A-3D853C54A06C}"/>
          </ac:picMkLst>
        </pc:picChg>
      </pc:sldChg>
      <pc:sldChg chg="addSp modSp mod">
        <pc:chgData name="Lynn Dean" userId="401c32c197215cbe" providerId="LiveId" clId="{729AF5A2-3D35-47D9-BE0B-012798B62E32}" dt="2022-07-21T14:19:45.960" v="8903" actId="6549"/>
        <pc:sldMkLst>
          <pc:docMk/>
          <pc:sldMk cId="2436364829" sldId="262"/>
        </pc:sldMkLst>
        <pc:spChg chg="mod">
          <ac:chgData name="Lynn Dean" userId="401c32c197215cbe" providerId="LiveId" clId="{729AF5A2-3D35-47D9-BE0B-012798B62E32}" dt="2022-07-19T07:03:52.402" v="6999" actId="207"/>
          <ac:spMkLst>
            <pc:docMk/>
            <pc:sldMk cId="2436364829" sldId="262"/>
            <ac:spMk id="2" creationId="{98C0BD07-3FA3-89CD-247B-12F641274434}"/>
          </ac:spMkLst>
        </pc:spChg>
        <pc:spChg chg="mod">
          <ac:chgData name="Lynn Dean" userId="401c32c197215cbe" providerId="LiveId" clId="{729AF5A2-3D35-47D9-BE0B-012798B62E32}" dt="2022-07-21T14:19:45.960" v="8903" actId="6549"/>
          <ac:spMkLst>
            <pc:docMk/>
            <pc:sldMk cId="2436364829" sldId="262"/>
            <ac:spMk id="3" creationId="{84255231-3F26-24C7-35EA-F38A2A64EE69}"/>
          </ac:spMkLst>
        </pc:spChg>
        <pc:picChg chg="add mod">
          <ac:chgData name="Lynn Dean" userId="401c32c197215cbe" providerId="LiveId" clId="{729AF5A2-3D35-47D9-BE0B-012798B62E32}" dt="2022-06-30T16:54:10.225" v="2669" actId="1076"/>
          <ac:picMkLst>
            <pc:docMk/>
            <pc:sldMk cId="2436364829" sldId="262"/>
            <ac:picMk id="4" creationId="{D06F9E47-5969-B6CD-A082-0139FB6E361E}"/>
          </ac:picMkLst>
        </pc:picChg>
      </pc:sldChg>
      <pc:sldChg chg="addSp modSp new mod">
        <pc:chgData name="Lynn Dean" userId="401c32c197215cbe" providerId="LiveId" clId="{729AF5A2-3D35-47D9-BE0B-012798B62E32}" dt="2022-07-21T14:25:06.824" v="8962" actId="20577"/>
        <pc:sldMkLst>
          <pc:docMk/>
          <pc:sldMk cId="2083540388" sldId="263"/>
        </pc:sldMkLst>
        <pc:spChg chg="mod">
          <ac:chgData name="Lynn Dean" userId="401c32c197215cbe" providerId="LiveId" clId="{729AF5A2-3D35-47D9-BE0B-012798B62E32}" dt="2022-07-19T07:11:53.054" v="7205" actId="207"/>
          <ac:spMkLst>
            <pc:docMk/>
            <pc:sldMk cId="2083540388" sldId="263"/>
            <ac:spMk id="2" creationId="{61504DC1-64D3-6B31-2028-A4E7C4AA2010}"/>
          </ac:spMkLst>
        </pc:spChg>
        <pc:spChg chg="mod">
          <ac:chgData name="Lynn Dean" userId="401c32c197215cbe" providerId="LiveId" clId="{729AF5A2-3D35-47D9-BE0B-012798B62E32}" dt="2022-07-21T14:25:06.824" v="8962" actId="20577"/>
          <ac:spMkLst>
            <pc:docMk/>
            <pc:sldMk cId="2083540388" sldId="263"/>
            <ac:spMk id="3" creationId="{1F2F6B44-279D-D4E0-6692-1DE6B42F31C3}"/>
          </ac:spMkLst>
        </pc:spChg>
        <pc:picChg chg="add mod">
          <ac:chgData name="Lynn Dean" userId="401c32c197215cbe" providerId="LiveId" clId="{729AF5A2-3D35-47D9-BE0B-012798B62E32}" dt="2022-07-19T07:15:34.092" v="7239" actId="1076"/>
          <ac:picMkLst>
            <pc:docMk/>
            <pc:sldMk cId="2083540388" sldId="263"/>
            <ac:picMk id="4" creationId="{329E9A86-5431-636E-10E3-F4689DD0EB67}"/>
          </ac:picMkLst>
        </pc:picChg>
      </pc:sldChg>
      <pc:sldChg chg="addSp delSp modSp new mod setBg delDesignElem">
        <pc:chgData name="Lynn Dean" userId="401c32c197215cbe" providerId="LiveId" clId="{729AF5A2-3D35-47D9-BE0B-012798B62E32}" dt="2022-07-12T11:43:30.805" v="5649"/>
        <pc:sldMkLst>
          <pc:docMk/>
          <pc:sldMk cId="2360087844" sldId="264"/>
        </pc:sldMkLst>
        <pc:spChg chg="mod">
          <ac:chgData name="Lynn Dean" userId="401c32c197215cbe" providerId="LiveId" clId="{729AF5A2-3D35-47D9-BE0B-012798B62E32}" dt="2022-07-12T11:43:30.805" v="5649"/>
          <ac:spMkLst>
            <pc:docMk/>
            <pc:sldMk cId="2360087844" sldId="264"/>
            <ac:spMk id="2" creationId="{B12DA238-B153-75B7-9D33-034C28F91696}"/>
          </ac:spMkLst>
        </pc:spChg>
        <pc:spChg chg="add del">
          <ac:chgData name="Lynn Dean" userId="401c32c197215cbe" providerId="LiveId" clId="{729AF5A2-3D35-47D9-BE0B-012798B62E32}" dt="2022-06-30T16:38:29.534" v="2401" actId="931"/>
          <ac:spMkLst>
            <pc:docMk/>
            <pc:sldMk cId="2360087844" sldId="264"/>
            <ac:spMk id="3" creationId="{9F16FDD9-5FB8-4F19-F03E-464FD5E816AB}"/>
          </ac:spMkLst>
        </pc:spChg>
        <pc:spChg chg="add del">
          <ac:chgData name="Lynn Dean" userId="401c32c197215cbe" providerId="LiveId" clId="{729AF5A2-3D35-47D9-BE0B-012798B62E32}" dt="2022-07-08T08:12:48.448" v="5618"/>
          <ac:spMkLst>
            <pc:docMk/>
            <pc:sldMk cId="2360087844" sldId="264"/>
            <ac:spMk id="10" creationId="{8FE2ACC1-B67E-251D-7636-A454AE064C39}"/>
          </ac:spMkLst>
        </pc:spChg>
        <pc:graphicFrameChg chg="add mod">
          <ac:chgData name="Lynn Dean" userId="401c32c197215cbe" providerId="LiveId" clId="{729AF5A2-3D35-47D9-BE0B-012798B62E32}" dt="2022-07-12T11:43:30.805" v="5649"/>
          <ac:graphicFrameMkLst>
            <pc:docMk/>
            <pc:sldMk cId="2360087844" sldId="264"/>
            <ac:graphicFrameMk id="3" creationId="{1FFDA428-F8D9-870B-E854-62DA8ED83E89}"/>
          </ac:graphicFrameMkLst>
        </pc:graphicFrameChg>
        <pc:graphicFrameChg chg="add del mod">
          <ac:chgData name="Lynn Dean" userId="401c32c197215cbe" providerId="LiveId" clId="{729AF5A2-3D35-47D9-BE0B-012798B62E32}" dt="2022-06-30T16:37:57.194" v="2400"/>
          <ac:graphicFrameMkLst>
            <pc:docMk/>
            <pc:sldMk cId="2360087844" sldId="264"/>
            <ac:graphicFrameMk id="4" creationId="{204CF234-4CF6-2655-57FB-0577A82178CC}"/>
          </ac:graphicFrameMkLst>
        </pc:graphicFrameChg>
        <pc:picChg chg="add mod">
          <ac:chgData name="Lynn Dean" userId="401c32c197215cbe" providerId="LiveId" clId="{729AF5A2-3D35-47D9-BE0B-012798B62E32}" dt="2022-07-11T16:21:32.859" v="5635" actId="14100"/>
          <ac:picMkLst>
            <pc:docMk/>
            <pc:sldMk cId="2360087844" sldId="264"/>
            <ac:picMk id="5" creationId="{F13F533C-319D-3CF9-00C0-232933C372DF}"/>
          </ac:picMkLst>
        </pc:picChg>
        <pc:picChg chg="add mod">
          <ac:chgData name="Lynn Dean" userId="401c32c197215cbe" providerId="LiveId" clId="{729AF5A2-3D35-47D9-BE0B-012798B62E32}" dt="2022-06-30T16:38:54.692" v="2405" actId="26606"/>
          <ac:picMkLst>
            <pc:docMk/>
            <pc:sldMk cId="2360087844" sldId="264"/>
            <ac:picMk id="6" creationId="{52D898D6-5635-BA3C-CD4B-9788F3DDF3A6}"/>
          </ac:picMkLst>
        </pc:picChg>
        <pc:cxnChg chg="add del">
          <ac:chgData name="Lynn Dean" userId="401c32c197215cbe" providerId="LiveId" clId="{729AF5A2-3D35-47D9-BE0B-012798B62E32}" dt="2022-07-12T11:43:30.805" v="5649"/>
          <ac:cxnSpMkLst>
            <pc:docMk/>
            <pc:sldMk cId="2360087844" sldId="264"/>
            <ac:cxnSpMk id="13" creationId="{A7F400EE-A8A5-48AF-B4D6-291B52C6F0B0}"/>
          </ac:cxnSpMkLst>
        </pc:cxnChg>
      </pc:sldChg>
      <pc:sldChg chg="addSp delSp modSp new mod setBg delDesignElem">
        <pc:chgData name="Lynn Dean" userId="401c32c197215cbe" providerId="LiveId" clId="{729AF5A2-3D35-47D9-BE0B-012798B62E32}" dt="2022-07-21T08:10:07.113" v="8298" actId="207"/>
        <pc:sldMkLst>
          <pc:docMk/>
          <pc:sldMk cId="3206927799" sldId="265"/>
        </pc:sldMkLst>
        <pc:spChg chg="mod">
          <ac:chgData name="Lynn Dean" userId="401c32c197215cbe" providerId="LiveId" clId="{729AF5A2-3D35-47D9-BE0B-012798B62E32}" dt="2022-07-21T07:50:44.698" v="7955" actId="20577"/>
          <ac:spMkLst>
            <pc:docMk/>
            <pc:sldMk cId="3206927799" sldId="265"/>
            <ac:spMk id="2" creationId="{275CCC35-CFE6-A21B-11EE-105EA71433D9}"/>
          </ac:spMkLst>
        </pc:spChg>
        <pc:spChg chg="mod">
          <ac:chgData name="Lynn Dean" userId="401c32c197215cbe" providerId="LiveId" clId="{729AF5A2-3D35-47D9-BE0B-012798B62E32}" dt="2022-07-21T08:10:07.113" v="8298" actId="207"/>
          <ac:spMkLst>
            <pc:docMk/>
            <pc:sldMk cId="3206927799" sldId="265"/>
            <ac:spMk id="3" creationId="{03AF8B95-CD0A-30F7-D146-8735B3D601E0}"/>
          </ac:spMkLst>
        </pc:spChg>
        <pc:spChg chg="add del">
          <ac:chgData name="Lynn Dean" userId="401c32c197215cbe" providerId="LiveId" clId="{729AF5A2-3D35-47D9-BE0B-012798B62E32}" dt="2022-07-12T11:43:30.805" v="5649"/>
          <ac:spMkLst>
            <pc:docMk/>
            <pc:sldMk cId="3206927799" sldId="265"/>
            <ac:spMk id="8" creationId="{907EF6B7-1338-4443-8C46-6A318D952DFD}"/>
          </ac:spMkLst>
        </pc:spChg>
        <pc:spChg chg="add del">
          <ac:chgData name="Lynn Dean" userId="401c32c197215cbe" providerId="LiveId" clId="{729AF5A2-3D35-47D9-BE0B-012798B62E32}" dt="2022-07-12T11:43:30.805" v="5649"/>
          <ac:spMkLst>
            <pc:docMk/>
            <pc:sldMk cId="3206927799" sldId="265"/>
            <ac:spMk id="10" creationId="{DAAE4CDD-124C-4DCF-9584-B6033B545DD5}"/>
          </ac:spMkLst>
        </pc:spChg>
        <pc:spChg chg="add del">
          <ac:chgData name="Lynn Dean" userId="401c32c197215cbe" providerId="LiveId" clId="{729AF5A2-3D35-47D9-BE0B-012798B62E32}" dt="2022-07-12T11:43:30.805" v="5649"/>
          <ac:spMkLst>
            <pc:docMk/>
            <pc:sldMk cId="3206927799" sldId="265"/>
            <ac:spMk id="12" creationId="{081E4A58-353D-44AE-B2FC-2A74E2E400F7}"/>
          </ac:spMkLst>
        </pc:spChg>
      </pc:sldChg>
      <pc:sldChg chg="new del">
        <pc:chgData name="Lynn Dean" userId="401c32c197215cbe" providerId="LiveId" clId="{729AF5A2-3D35-47D9-BE0B-012798B62E32}" dt="2022-07-12T11:44:26.316" v="5652" actId="680"/>
        <pc:sldMkLst>
          <pc:docMk/>
          <pc:sldMk cId="18204533" sldId="266"/>
        </pc:sldMkLst>
      </pc:sldChg>
      <pc:sldChg chg="addSp delSp modSp new mod setBg addAnim delAnim setClrOvrMap">
        <pc:chgData name="Lynn Dean" userId="401c32c197215cbe" providerId="LiveId" clId="{729AF5A2-3D35-47D9-BE0B-012798B62E32}" dt="2022-07-21T11:08:30.043" v="8527" actId="1076"/>
        <pc:sldMkLst>
          <pc:docMk/>
          <pc:sldMk cId="3219564809" sldId="266"/>
        </pc:sldMkLst>
        <pc:spChg chg="mod">
          <ac:chgData name="Lynn Dean" userId="401c32c197215cbe" providerId="LiveId" clId="{729AF5A2-3D35-47D9-BE0B-012798B62E32}" dt="2022-07-12T11:47:33.503" v="5874" actId="26606"/>
          <ac:spMkLst>
            <pc:docMk/>
            <pc:sldMk cId="3219564809" sldId="266"/>
            <ac:spMk id="2" creationId="{AF30C457-ADD1-0962-FB53-BE2BF15B9726}"/>
          </ac:spMkLst>
        </pc:spChg>
        <pc:spChg chg="mod">
          <ac:chgData name="Lynn Dean" userId="401c32c197215cbe" providerId="LiveId" clId="{729AF5A2-3D35-47D9-BE0B-012798B62E32}" dt="2022-07-12T11:47:33.503" v="5874" actId="26606"/>
          <ac:spMkLst>
            <pc:docMk/>
            <pc:sldMk cId="3219564809" sldId="266"/>
            <ac:spMk id="3" creationId="{6E07E008-50A7-5E46-670A-A33139EBD54C}"/>
          </ac:spMkLst>
        </pc:spChg>
        <pc:spChg chg="add del mod">
          <ac:chgData name="Lynn Dean" userId="401c32c197215cbe" providerId="LiveId" clId="{729AF5A2-3D35-47D9-BE0B-012798B62E32}" dt="2022-07-21T11:05:32.549" v="8313"/>
          <ac:spMkLst>
            <pc:docMk/>
            <pc:sldMk cId="3219564809" sldId="266"/>
            <ac:spMk id="4" creationId="{86BDAC46-78C4-4CB0-26AE-B5348994B674}"/>
          </ac:spMkLst>
        </pc:spChg>
        <pc:spChg chg="add mod">
          <ac:chgData name="Lynn Dean" userId="401c32c197215cbe" providerId="LiveId" clId="{729AF5A2-3D35-47D9-BE0B-012798B62E32}" dt="2022-07-21T11:08:25.840" v="8526" actId="14100"/>
          <ac:spMkLst>
            <pc:docMk/>
            <pc:sldMk cId="3219564809" sldId="266"/>
            <ac:spMk id="6" creationId="{76E8F625-039F-D795-41A0-A326FAC229D2}"/>
          </ac:spMkLst>
        </pc:spChg>
        <pc:spChg chg="add del">
          <ac:chgData name="Lynn Dean" userId="401c32c197215cbe" providerId="LiveId" clId="{729AF5A2-3D35-47D9-BE0B-012798B62E32}" dt="2022-07-12T11:47:33.486" v="5873" actId="26606"/>
          <ac:spMkLst>
            <pc:docMk/>
            <pc:sldMk cId="3219564809" sldId="266"/>
            <ac:spMk id="10" creationId="{E49CC64F-7275-4E33-961B-0C5CDC439875}"/>
          </ac:spMkLst>
        </pc:spChg>
        <pc:spChg chg="add">
          <ac:chgData name="Lynn Dean" userId="401c32c197215cbe" providerId="LiveId" clId="{729AF5A2-3D35-47D9-BE0B-012798B62E32}" dt="2022-07-12T11:47:33.503" v="5874" actId="26606"/>
          <ac:spMkLst>
            <pc:docMk/>
            <pc:sldMk cId="3219564809" sldId="266"/>
            <ac:spMk id="12" creationId="{CD8B4F24-440B-49E9-B85D-733523DC064B}"/>
          </ac:spMkLst>
        </pc:spChg>
        <pc:spChg chg="add">
          <ac:chgData name="Lynn Dean" userId="401c32c197215cbe" providerId="LiveId" clId="{729AF5A2-3D35-47D9-BE0B-012798B62E32}" dt="2022-07-12T11:47:33.503" v="5874" actId="26606"/>
          <ac:spMkLst>
            <pc:docMk/>
            <pc:sldMk cId="3219564809" sldId="266"/>
            <ac:spMk id="13" creationId="{2B97F24A-32CE-4C1C-A50D-3016B394DCFB}"/>
          </ac:spMkLst>
        </pc:spChg>
        <pc:picChg chg="add del mod">
          <ac:chgData name="Lynn Dean" userId="401c32c197215cbe" providerId="LiveId" clId="{729AF5A2-3D35-47D9-BE0B-012798B62E32}" dt="2022-07-21T07:52:27.929" v="8000" actId="21"/>
          <ac:picMkLst>
            <pc:docMk/>
            <pc:sldMk cId="3219564809" sldId="266"/>
            <ac:picMk id="5" creationId="{40896B04-C861-D21C-8BB0-66810118FB7D}"/>
          </ac:picMkLst>
        </pc:picChg>
        <pc:picChg chg="add mod ord">
          <ac:chgData name="Lynn Dean" userId="401c32c197215cbe" providerId="LiveId" clId="{729AF5A2-3D35-47D9-BE0B-012798B62E32}" dt="2022-07-21T11:08:30.043" v="8527" actId="1076"/>
          <ac:picMkLst>
            <pc:docMk/>
            <pc:sldMk cId="3219564809" sldId="266"/>
            <ac:picMk id="7" creationId="{04690447-2297-E40F-D235-0A12CEF9533D}"/>
          </ac:picMkLst>
        </pc:picChg>
      </pc:sldChg>
      <pc:sldChg chg="new del">
        <pc:chgData name="Lynn Dean" userId="401c32c197215cbe" providerId="LiveId" clId="{729AF5A2-3D35-47D9-BE0B-012798B62E32}" dt="2022-07-12T11:44:48.137" v="5654" actId="680"/>
        <pc:sldMkLst>
          <pc:docMk/>
          <pc:sldMk cId="4002711044" sldId="266"/>
        </pc:sldMkLst>
      </pc:sldChg>
      <pc:sldChg chg="modSp new mod">
        <pc:chgData name="Lynn Dean" userId="401c32c197215cbe" providerId="LiveId" clId="{729AF5A2-3D35-47D9-BE0B-012798B62E32}" dt="2022-07-21T08:08:27.258" v="8296" actId="20577"/>
        <pc:sldMkLst>
          <pc:docMk/>
          <pc:sldMk cId="307625929" sldId="267"/>
        </pc:sldMkLst>
        <pc:spChg chg="mod">
          <ac:chgData name="Lynn Dean" userId="401c32c197215cbe" providerId="LiveId" clId="{729AF5A2-3D35-47D9-BE0B-012798B62E32}" dt="2022-07-19T07:19:58.198" v="7630" actId="20577"/>
          <ac:spMkLst>
            <pc:docMk/>
            <pc:sldMk cId="307625929" sldId="267"/>
            <ac:spMk id="2" creationId="{B7CE45E4-945F-18F6-61D2-70A728E6CFD6}"/>
          </ac:spMkLst>
        </pc:spChg>
        <pc:spChg chg="mod">
          <ac:chgData name="Lynn Dean" userId="401c32c197215cbe" providerId="LiveId" clId="{729AF5A2-3D35-47D9-BE0B-012798B62E32}" dt="2022-07-21T08:08:27.258" v="8296" actId="20577"/>
          <ac:spMkLst>
            <pc:docMk/>
            <pc:sldMk cId="307625929" sldId="267"/>
            <ac:spMk id="3" creationId="{DD2D685E-2B28-90F4-E8B6-36C8179897BD}"/>
          </ac:spMkLst>
        </pc:spChg>
      </pc:sldChg>
      <pc:sldChg chg="new del">
        <pc:chgData name="Lynn Dean" userId="401c32c197215cbe" providerId="LiveId" clId="{729AF5A2-3D35-47D9-BE0B-012798B62E32}" dt="2022-07-19T07:17:05.121" v="7240" actId="2696"/>
        <pc:sldMkLst>
          <pc:docMk/>
          <pc:sldMk cId="4227975548" sldId="267"/>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14EC1-EC49-54C8-4710-E7FDAF3B5FE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11F86DA-31AC-D253-E0B8-E3DB0C0F438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F7A9FED-B806-773B-F778-336488899D71}"/>
              </a:ext>
            </a:extLst>
          </p:cNvPr>
          <p:cNvSpPr>
            <a:spLocks noGrp="1"/>
          </p:cNvSpPr>
          <p:nvPr>
            <p:ph type="dt" sz="half" idx="10"/>
          </p:nvPr>
        </p:nvSpPr>
        <p:spPr/>
        <p:txBody>
          <a:bodyPr/>
          <a:lstStyle/>
          <a:p>
            <a:fld id="{EF20559E-BC48-4B2F-8D58-6819FBDE82BC}" type="datetimeFigureOut">
              <a:rPr lang="en-GB" smtClean="0"/>
              <a:t>21/07/2022</a:t>
            </a:fld>
            <a:endParaRPr lang="en-GB"/>
          </a:p>
        </p:txBody>
      </p:sp>
      <p:sp>
        <p:nvSpPr>
          <p:cNvPr id="5" name="Footer Placeholder 4">
            <a:extLst>
              <a:ext uri="{FF2B5EF4-FFF2-40B4-BE49-F238E27FC236}">
                <a16:creationId xmlns:a16="http://schemas.microsoft.com/office/drawing/2014/main" id="{427A9BA0-1FDE-E4A9-6DDC-383705017F7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9187F3F-02B1-E702-7726-99E4576C94C3}"/>
              </a:ext>
            </a:extLst>
          </p:cNvPr>
          <p:cNvSpPr>
            <a:spLocks noGrp="1"/>
          </p:cNvSpPr>
          <p:nvPr>
            <p:ph type="sldNum" sz="quarter" idx="12"/>
          </p:nvPr>
        </p:nvSpPr>
        <p:spPr/>
        <p:txBody>
          <a:bodyPr/>
          <a:lstStyle/>
          <a:p>
            <a:fld id="{7991CB83-CEC6-4966-9BFB-AAEB87F32923}" type="slidenum">
              <a:rPr lang="en-GB" smtClean="0"/>
              <a:t>‹#›</a:t>
            </a:fld>
            <a:endParaRPr lang="en-GB"/>
          </a:p>
        </p:txBody>
      </p:sp>
    </p:spTree>
    <p:extLst>
      <p:ext uri="{BB962C8B-B14F-4D97-AF65-F5344CB8AC3E}">
        <p14:creationId xmlns:p14="http://schemas.microsoft.com/office/powerpoint/2010/main" val="42781467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A6C0D-B691-7328-2EA2-3456A0814DD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0E4DA15-75A6-962F-4E9D-F6523B206B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67511BA-2BC5-1FF9-82BA-60C0890E2AB4}"/>
              </a:ext>
            </a:extLst>
          </p:cNvPr>
          <p:cNvSpPr>
            <a:spLocks noGrp="1"/>
          </p:cNvSpPr>
          <p:nvPr>
            <p:ph type="dt" sz="half" idx="10"/>
          </p:nvPr>
        </p:nvSpPr>
        <p:spPr/>
        <p:txBody>
          <a:bodyPr/>
          <a:lstStyle/>
          <a:p>
            <a:fld id="{EF20559E-BC48-4B2F-8D58-6819FBDE82BC}" type="datetimeFigureOut">
              <a:rPr lang="en-GB" smtClean="0"/>
              <a:t>21/07/2022</a:t>
            </a:fld>
            <a:endParaRPr lang="en-GB"/>
          </a:p>
        </p:txBody>
      </p:sp>
      <p:sp>
        <p:nvSpPr>
          <p:cNvPr id="5" name="Footer Placeholder 4">
            <a:extLst>
              <a:ext uri="{FF2B5EF4-FFF2-40B4-BE49-F238E27FC236}">
                <a16:creationId xmlns:a16="http://schemas.microsoft.com/office/drawing/2014/main" id="{22B06A6E-03B8-2DF7-805F-A97BD25A957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7821BD5-6154-0D2C-D2D5-CB7584AB6FFD}"/>
              </a:ext>
            </a:extLst>
          </p:cNvPr>
          <p:cNvSpPr>
            <a:spLocks noGrp="1"/>
          </p:cNvSpPr>
          <p:nvPr>
            <p:ph type="sldNum" sz="quarter" idx="12"/>
          </p:nvPr>
        </p:nvSpPr>
        <p:spPr/>
        <p:txBody>
          <a:bodyPr/>
          <a:lstStyle/>
          <a:p>
            <a:fld id="{7991CB83-CEC6-4966-9BFB-AAEB87F32923}" type="slidenum">
              <a:rPr lang="en-GB" smtClean="0"/>
              <a:t>‹#›</a:t>
            </a:fld>
            <a:endParaRPr lang="en-GB"/>
          </a:p>
        </p:txBody>
      </p:sp>
    </p:spTree>
    <p:extLst>
      <p:ext uri="{BB962C8B-B14F-4D97-AF65-F5344CB8AC3E}">
        <p14:creationId xmlns:p14="http://schemas.microsoft.com/office/powerpoint/2010/main" val="71673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C1977AA-51B5-3D9A-E005-A522E162E78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7FFF836-CDE0-7BAF-4CB2-6804D841FF7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A4ED073-49D1-C9CF-BD1F-5FE73E385CDC}"/>
              </a:ext>
            </a:extLst>
          </p:cNvPr>
          <p:cNvSpPr>
            <a:spLocks noGrp="1"/>
          </p:cNvSpPr>
          <p:nvPr>
            <p:ph type="dt" sz="half" idx="10"/>
          </p:nvPr>
        </p:nvSpPr>
        <p:spPr/>
        <p:txBody>
          <a:bodyPr/>
          <a:lstStyle/>
          <a:p>
            <a:fld id="{EF20559E-BC48-4B2F-8D58-6819FBDE82BC}" type="datetimeFigureOut">
              <a:rPr lang="en-GB" smtClean="0"/>
              <a:t>21/07/2022</a:t>
            </a:fld>
            <a:endParaRPr lang="en-GB"/>
          </a:p>
        </p:txBody>
      </p:sp>
      <p:sp>
        <p:nvSpPr>
          <p:cNvPr id="5" name="Footer Placeholder 4">
            <a:extLst>
              <a:ext uri="{FF2B5EF4-FFF2-40B4-BE49-F238E27FC236}">
                <a16:creationId xmlns:a16="http://schemas.microsoft.com/office/drawing/2014/main" id="{5FD5BA16-747D-5657-8C77-7846AEC66F4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A315FA7-4059-C658-CB75-21E9EC503EC6}"/>
              </a:ext>
            </a:extLst>
          </p:cNvPr>
          <p:cNvSpPr>
            <a:spLocks noGrp="1"/>
          </p:cNvSpPr>
          <p:nvPr>
            <p:ph type="sldNum" sz="quarter" idx="12"/>
          </p:nvPr>
        </p:nvSpPr>
        <p:spPr/>
        <p:txBody>
          <a:bodyPr/>
          <a:lstStyle/>
          <a:p>
            <a:fld id="{7991CB83-CEC6-4966-9BFB-AAEB87F32923}" type="slidenum">
              <a:rPr lang="en-GB" smtClean="0"/>
              <a:t>‹#›</a:t>
            </a:fld>
            <a:endParaRPr lang="en-GB"/>
          </a:p>
        </p:txBody>
      </p:sp>
    </p:spTree>
    <p:extLst>
      <p:ext uri="{BB962C8B-B14F-4D97-AF65-F5344CB8AC3E}">
        <p14:creationId xmlns:p14="http://schemas.microsoft.com/office/powerpoint/2010/main" val="2628898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3A9F2-7689-F5CD-0B53-9B12AC7907E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B65FE86-7C42-2421-7378-58EE08211D4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C4E70AD-E1C5-1CCE-E391-750AAE3739DA}"/>
              </a:ext>
            </a:extLst>
          </p:cNvPr>
          <p:cNvSpPr>
            <a:spLocks noGrp="1"/>
          </p:cNvSpPr>
          <p:nvPr>
            <p:ph type="dt" sz="half" idx="10"/>
          </p:nvPr>
        </p:nvSpPr>
        <p:spPr/>
        <p:txBody>
          <a:bodyPr/>
          <a:lstStyle/>
          <a:p>
            <a:fld id="{EF20559E-BC48-4B2F-8D58-6819FBDE82BC}" type="datetimeFigureOut">
              <a:rPr lang="en-GB" smtClean="0"/>
              <a:t>21/07/2022</a:t>
            </a:fld>
            <a:endParaRPr lang="en-GB"/>
          </a:p>
        </p:txBody>
      </p:sp>
      <p:sp>
        <p:nvSpPr>
          <p:cNvPr id="5" name="Footer Placeholder 4">
            <a:extLst>
              <a:ext uri="{FF2B5EF4-FFF2-40B4-BE49-F238E27FC236}">
                <a16:creationId xmlns:a16="http://schemas.microsoft.com/office/drawing/2014/main" id="{0E187755-8AF4-DFB6-C039-7428F62938C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F8202CD-CFAB-E42A-BF98-7482CF29AE17}"/>
              </a:ext>
            </a:extLst>
          </p:cNvPr>
          <p:cNvSpPr>
            <a:spLocks noGrp="1"/>
          </p:cNvSpPr>
          <p:nvPr>
            <p:ph type="sldNum" sz="quarter" idx="12"/>
          </p:nvPr>
        </p:nvSpPr>
        <p:spPr/>
        <p:txBody>
          <a:bodyPr/>
          <a:lstStyle/>
          <a:p>
            <a:fld id="{7991CB83-CEC6-4966-9BFB-AAEB87F32923}" type="slidenum">
              <a:rPr lang="en-GB" smtClean="0"/>
              <a:t>‹#›</a:t>
            </a:fld>
            <a:endParaRPr lang="en-GB"/>
          </a:p>
        </p:txBody>
      </p:sp>
    </p:spTree>
    <p:extLst>
      <p:ext uri="{BB962C8B-B14F-4D97-AF65-F5344CB8AC3E}">
        <p14:creationId xmlns:p14="http://schemas.microsoft.com/office/powerpoint/2010/main" val="3779867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A72BE-292A-DEEC-40E8-9C4A949B5AE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E036948-AAC0-9A10-590B-6C91EC4BE95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C77723B-029D-7C4C-354A-467A2296FA56}"/>
              </a:ext>
            </a:extLst>
          </p:cNvPr>
          <p:cNvSpPr>
            <a:spLocks noGrp="1"/>
          </p:cNvSpPr>
          <p:nvPr>
            <p:ph type="dt" sz="half" idx="10"/>
          </p:nvPr>
        </p:nvSpPr>
        <p:spPr/>
        <p:txBody>
          <a:bodyPr/>
          <a:lstStyle/>
          <a:p>
            <a:fld id="{EF20559E-BC48-4B2F-8D58-6819FBDE82BC}" type="datetimeFigureOut">
              <a:rPr lang="en-GB" smtClean="0"/>
              <a:t>21/07/2022</a:t>
            </a:fld>
            <a:endParaRPr lang="en-GB"/>
          </a:p>
        </p:txBody>
      </p:sp>
      <p:sp>
        <p:nvSpPr>
          <p:cNvPr id="5" name="Footer Placeholder 4">
            <a:extLst>
              <a:ext uri="{FF2B5EF4-FFF2-40B4-BE49-F238E27FC236}">
                <a16:creationId xmlns:a16="http://schemas.microsoft.com/office/drawing/2014/main" id="{ABF00F06-81DD-01AC-1FFB-1FD894D754A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A8B7004-1C39-1BD8-D45A-30B956AB4937}"/>
              </a:ext>
            </a:extLst>
          </p:cNvPr>
          <p:cNvSpPr>
            <a:spLocks noGrp="1"/>
          </p:cNvSpPr>
          <p:nvPr>
            <p:ph type="sldNum" sz="quarter" idx="12"/>
          </p:nvPr>
        </p:nvSpPr>
        <p:spPr/>
        <p:txBody>
          <a:bodyPr/>
          <a:lstStyle/>
          <a:p>
            <a:fld id="{7991CB83-CEC6-4966-9BFB-AAEB87F32923}" type="slidenum">
              <a:rPr lang="en-GB" smtClean="0"/>
              <a:t>‹#›</a:t>
            </a:fld>
            <a:endParaRPr lang="en-GB"/>
          </a:p>
        </p:txBody>
      </p:sp>
    </p:spTree>
    <p:extLst>
      <p:ext uri="{BB962C8B-B14F-4D97-AF65-F5344CB8AC3E}">
        <p14:creationId xmlns:p14="http://schemas.microsoft.com/office/powerpoint/2010/main" val="3522269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5A645-D023-7E4E-4726-2B3794F69E7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0C54649-50CF-B608-2081-C3715F48A5F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3A37CE1-5375-5CCB-EEEB-30914F9A5CB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A6B937D-B8ED-3CFD-0898-91E515F34051}"/>
              </a:ext>
            </a:extLst>
          </p:cNvPr>
          <p:cNvSpPr>
            <a:spLocks noGrp="1"/>
          </p:cNvSpPr>
          <p:nvPr>
            <p:ph type="dt" sz="half" idx="10"/>
          </p:nvPr>
        </p:nvSpPr>
        <p:spPr/>
        <p:txBody>
          <a:bodyPr/>
          <a:lstStyle/>
          <a:p>
            <a:fld id="{EF20559E-BC48-4B2F-8D58-6819FBDE82BC}" type="datetimeFigureOut">
              <a:rPr lang="en-GB" smtClean="0"/>
              <a:t>21/07/2022</a:t>
            </a:fld>
            <a:endParaRPr lang="en-GB"/>
          </a:p>
        </p:txBody>
      </p:sp>
      <p:sp>
        <p:nvSpPr>
          <p:cNvPr id="6" name="Footer Placeholder 5">
            <a:extLst>
              <a:ext uri="{FF2B5EF4-FFF2-40B4-BE49-F238E27FC236}">
                <a16:creationId xmlns:a16="http://schemas.microsoft.com/office/drawing/2014/main" id="{08E3683A-48BA-5957-D6CC-FB4B266571C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3E8A7B5-2DFE-48AE-D1FF-DF0206E86B9D}"/>
              </a:ext>
            </a:extLst>
          </p:cNvPr>
          <p:cNvSpPr>
            <a:spLocks noGrp="1"/>
          </p:cNvSpPr>
          <p:nvPr>
            <p:ph type="sldNum" sz="quarter" idx="12"/>
          </p:nvPr>
        </p:nvSpPr>
        <p:spPr/>
        <p:txBody>
          <a:bodyPr/>
          <a:lstStyle/>
          <a:p>
            <a:fld id="{7991CB83-CEC6-4966-9BFB-AAEB87F32923}" type="slidenum">
              <a:rPr lang="en-GB" smtClean="0"/>
              <a:t>‹#›</a:t>
            </a:fld>
            <a:endParaRPr lang="en-GB"/>
          </a:p>
        </p:txBody>
      </p:sp>
    </p:spTree>
    <p:extLst>
      <p:ext uri="{BB962C8B-B14F-4D97-AF65-F5344CB8AC3E}">
        <p14:creationId xmlns:p14="http://schemas.microsoft.com/office/powerpoint/2010/main" val="25203651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9F8AA-49B2-C9CA-BE95-7865BDFC3FB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20F6DE6-7D47-EEBA-85FB-CBF204CCFC0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6BC2CE6-7087-3392-5D4E-024E9E5F51A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301AB6D-C573-AB50-E7F1-BE7C3C918FD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2DC6CD8-2AC8-0B72-BE2B-006C6364168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613028F-CAB1-2E26-0241-3E1FF976E48E}"/>
              </a:ext>
            </a:extLst>
          </p:cNvPr>
          <p:cNvSpPr>
            <a:spLocks noGrp="1"/>
          </p:cNvSpPr>
          <p:nvPr>
            <p:ph type="dt" sz="half" idx="10"/>
          </p:nvPr>
        </p:nvSpPr>
        <p:spPr/>
        <p:txBody>
          <a:bodyPr/>
          <a:lstStyle/>
          <a:p>
            <a:fld id="{EF20559E-BC48-4B2F-8D58-6819FBDE82BC}" type="datetimeFigureOut">
              <a:rPr lang="en-GB" smtClean="0"/>
              <a:t>21/07/2022</a:t>
            </a:fld>
            <a:endParaRPr lang="en-GB"/>
          </a:p>
        </p:txBody>
      </p:sp>
      <p:sp>
        <p:nvSpPr>
          <p:cNvPr id="8" name="Footer Placeholder 7">
            <a:extLst>
              <a:ext uri="{FF2B5EF4-FFF2-40B4-BE49-F238E27FC236}">
                <a16:creationId xmlns:a16="http://schemas.microsoft.com/office/drawing/2014/main" id="{627AFFBD-4B73-4851-C188-D5A50E242CE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E143D4A-474C-0AF6-F74B-B341C6C1B883}"/>
              </a:ext>
            </a:extLst>
          </p:cNvPr>
          <p:cNvSpPr>
            <a:spLocks noGrp="1"/>
          </p:cNvSpPr>
          <p:nvPr>
            <p:ph type="sldNum" sz="quarter" idx="12"/>
          </p:nvPr>
        </p:nvSpPr>
        <p:spPr/>
        <p:txBody>
          <a:bodyPr/>
          <a:lstStyle/>
          <a:p>
            <a:fld id="{7991CB83-CEC6-4966-9BFB-AAEB87F32923}" type="slidenum">
              <a:rPr lang="en-GB" smtClean="0"/>
              <a:t>‹#›</a:t>
            </a:fld>
            <a:endParaRPr lang="en-GB"/>
          </a:p>
        </p:txBody>
      </p:sp>
    </p:spTree>
    <p:extLst>
      <p:ext uri="{BB962C8B-B14F-4D97-AF65-F5344CB8AC3E}">
        <p14:creationId xmlns:p14="http://schemas.microsoft.com/office/powerpoint/2010/main" val="3689246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F87EA-6938-8FC2-2786-9DDAF302491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F7A2EE7-BF9E-6D05-6C32-E7C9D52A2C86}"/>
              </a:ext>
            </a:extLst>
          </p:cNvPr>
          <p:cNvSpPr>
            <a:spLocks noGrp="1"/>
          </p:cNvSpPr>
          <p:nvPr>
            <p:ph type="dt" sz="half" idx="10"/>
          </p:nvPr>
        </p:nvSpPr>
        <p:spPr/>
        <p:txBody>
          <a:bodyPr/>
          <a:lstStyle/>
          <a:p>
            <a:fld id="{EF20559E-BC48-4B2F-8D58-6819FBDE82BC}" type="datetimeFigureOut">
              <a:rPr lang="en-GB" smtClean="0"/>
              <a:t>21/07/2022</a:t>
            </a:fld>
            <a:endParaRPr lang="en-GB"/>
          </a:p>
        </p:txBody>
      </p:sp>
      <p:sp>
        <p:nvSpPr>
          <p:cNvPr id="4" name="Footer Placeholder 3">
            <a:extLst>
              <a:ext uri="{FF2B5EF4-FFF2-40B4-BE49-F238E27FC236}">
                <a16:creationId xmlns:a16="http://schemas.microsoft.com/office/drawing/2014/main" id="{C3A6A665-BFB2-CC82-93A3-6331A18717B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37F7ED8-2CA6-AC5C-C039-AAC3AE4B0BEA}"/>
              </a:ext>
            </a:extLst>
          </p:cNvPr>
          <p:cNvSpPr>
            <a:spLocks noGrp="1"/>
          </p:cNvSpPr>
          <p:nvPr>
            <p:ph type="sldNum" sz="quarter" idx="12"/>
          </p:nvPr>
        </p:nvSpPr>
        <p:spPr/>
        <p:txBody>
          <a:bodyPr/>
          <a:lstStyle/>
          <a:p>
            <a:fld id="{7991CB83-CEC6-4966-9BFB-AAEB87F32923}" type="slidenum">
              <a:rPr lang="en-GB" smtClean="0"/>
              <a:t>‹#›</a:t>
            </a:fld>
            <a:endParaRPr lang="en-GB"/>
          </a:p>
        </p:txBody>
      </p:sp>
    </p:spTree>
    <p:extLst>
      <p:ext uri="{BB962C8B-B14F-4D97-AF65-F5344CB8AC3E}">
        <p14:creationId xmlns:p14="http://schemas.microsoft.com/office/powerpoint/2010/main" val="3690587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3515BB9-9397-EF66-CCD4-77BC283A608B}"/>
              </a:ext>
            </a:extLst>
          </p:cNvPr>
          <p:cNvSpPr>
            <a:spLocks noGrp="1"/>
          </p:cNvSpPr>
          <p:nvPr>
            <p:ph type="dt" sz="half" idx="10"/>
          </p:nvPr>
        </p:nvSpPr>
        <p:spPr/>
        <p:txBody>
          <a:bodyPr/>
          <a:lstStyle/>
          <a:p>
            <a:fld id="{EF20559E-BC48-4B2F-8D58-6819FBDE82BC}" type="datetimeFigureOut">
              <a:rPr lang="en-GB" smtClean="0"/>
              <a:t>21/07/2022</a:t>
            </a:fld>
            <a:endParaRPr lang="en-GB"/>
          </a:p>
        </p:txBody>
      </p:sp>
      <p:sp>
        <p:nvSpPr>
          <p:cNvPr id="3" name="Footer Placeholder 2">
            <a:extLst>
              <a:ext uri="{FF2B5EF4-FFF2-40B4-BE49-F238E27FC236}">
                <a16:creationId xmlns:a16="http://schemas.microsoft.com/office/drawing/2014/main" id="{64C6E92C-C4D2-3DA6-4ACE-E5CE5C6B325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BB68434-681D-5955-497B-9314B171B060}"/>
              </a:ext>
            </a:extLst>
          </p:cNvPr>
          <p:cNvSpPr>
            <a:spLocks noGrp="1"/>
          </p:cNvSpPr>
          <p:nvPr>
            <p:ph type="sldNum" sz="quarter" idx="12"/>
          </p:nvPr>
        </p:nvSpPr>
        <p:spPr/>
        <p:txBody>
          <a:bodyPr/>
          <a:lstStyle/>
          <a:p>
            <a:fld id="{7991CB83-CEC6-4966-9BFB-AAEB87F32923}" type="slidenum">
              <a:rPr lang="en-GB" smtClean="0"/>
              <a:t>‹#›</a:t>
            </a:fld>
            <a:endParaRPr lang="en-GB"/>
          </a:p>
        </p:txBody>
      </p:sp>
    </p:spTree>
    <p:extLst>
      <p:ext uri="{BB962C8B-B14F-4D97-AF65-F5344CB8AC3E}">
        <p14:creationId xmlns:p14="http://schemas.microsoft.com/office/powerpoint/2010/main" val="28121669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77068-46DB-1830-9EEC-10CCCF94A1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80A9EB3-8D06-E644-0829-C225AF75AC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0F15B93-97DD-9131-0C41-05EF2078B6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6FE1A6-7DF1-9C8F-5CD2-4344CF9B78B1}"/>
              </a:ext>
            </a:extLst>
          </p:cNvPr>
          <p:cNvSpPr>
            <a:spLocks noGrp="1"/>
          </p:cNvSpPr>
          <p:nvPr>
            <p:ph type="dt" sz="half" idx="10"/>
          </p:nvPr>
        </p:nvSpPr>
        <p:spPr/>
        <p:txBody>
          <a:bodyPr/>
          <a:lstStyle/>
          <a:p>
            <a:fld id="{EF20559E-BC48-4B2F-8D58-6819FBDE82BC}" type="datetimeFigureOut">
              <a:rPr lang="en-GB" smtClean="0"/>
              <a:t>21/07/2022</a:t>
            </a:fld>
            <a:endParaRPr lang="en-GB"/>
          </a:p>
        </p:txBody>
      </p:sp>
      <p:sp>
        <p:nvSpPr>
          <p:cNvPr id="6" name="Footer Placeholder 5">
            <a:extLst>
              <a:ext uri="{FF2B5EF4-FFF2-40B4-BE49-F238E27FC236}">
                <a16:creationId xmlns:a16="http://schemas.microsoft.com/office/drawing/2014/main" id="{3F330B9F-249C-2D8B-70F2-4AA34ADACFB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67046B7-7222-0B26-46C7-D375DADB47A9}"/>
              </a:ext>
            </a:extLst>
          </p:cNvPr>
          <p:cNvSpPr>
            <a:spLocks noGrp="1"/>
          </p:cNvSpPr>
          <p:nvPr>
            <p:ph type="sldNum" sz="quarter" idx="12"/>
          </p:nvPr>
        </p:nvSpPr>
        <p:spPr/>
        <p:txBody>
          <a:bodyPr/>
          <a:lstStyle/>
          <a:p>
            <a:fld id="{7991CB83-CEC6-4966-9BFB-AAEB87F32923}" type="slidenum">
              <a:rPr lang="en-GB" smtClean="0"/>
              <a:t>‹#›</a:t>
            </a:fld>
            <a:endParaRPr lang="en-GB"/>
          </a:p>
        </p:txBody>
      </p:sp>
    </p:spTree>
    <p:extLst>
      <p:ext uri="{BB962C8B-B14F-4D97-AF65-F5344CB8AC3E}">
        <p14:creationId xmlns:p14="http://schemas.microsoft.com/office/powerpoint/2010/main" val="28072965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29FF5-F2D2-C9B2-065A-3BCDC2349A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B7971CF-2D8F-887A-68CC-A38218CD6F8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DFC2E80-AA5B-BD18-E446-3ADD09FEAE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0A36A0-1F0C-60AF-4C45-78E83DAFBD91}"/>
              </a:ext>
            </a:extLst>
          </p:cNvPr>
          <p:cNvSpPr>
            <a:spLocks noGrp="1"/>
          </p:cNvSpPr>
          <p:nvPr>
            <p:ph type="dt" sz="half" idx="10"/>
          </p:nvPr>
        </p:nvSpPr>
        <p:spPr/>
        <p:txBody>
          <a:bodyPr/>
          <a:lstStyle/>
          <a:p>
            <a:fld id="{EF20559E-BC48-4B2F-8D58-6819FBDE82BC}" type="datetimeFigureOut">
              <a:rPr lang="en-GB" smtClean="0"/>
              <a:t>21/07/2022</a:t>
            </a:fld>
            <a:endParaRPr lang="en-GB"/>
          </a:p>
        </p:txBody>
      </p:sp>
      <p:sp>
        <p:nvSpPr>
          <p:cNvPr id="6" name="Footer Placeholder 5">
            <a:extLst>
              <a:ext uri="{FF2B5EF4-FFF2-40B4-BE49-F238E27FC236}">
                <a16:creationId xmlns:a16="http://schemas.microsoft.com/office/drawing/2014/main" id="{62C18107-BB15-66A5-0339-AE0FBB9E08B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34B246E-6666-20AD-0419-7F9E229E6624}"/>
              </a:ext>
            </a:extLst>
          </p:cNvPr>
          <p:cNvSpPr>
            <a:spLocks noGrp="1"/>
          </p:cNvSpPr>
          <p:nvPr>
            <p:ph type="sldNum" sz="quarter" idx="12"/>
          </p:nvPr>
        </p:nvSpPr>
        <p:spPr/>
        <p:txBody>
          <a:bodyPr/>
          <a:lstStyle/>
          <a:p>
            <a:fld id="{7991CB83-CEC6-4966-9BFB-AAEB87F32923}" type="slidenum">
              <a:rPr lang="en-GB" smtClean="0"/>
              <a:t>‹#›</a:t>
            </a:fld>
            <a:endParaRPr lang="en-GB"/>
          </a:p>
        </p:txBody>
      </p:sp>
    </p:spTree>
    <p:extLst>
      <p:ext uri="{BB962C8B-B14F-4D97-AF65-F5344CB8AC3E}">
        <p14:creationId xmlns:p14="http://schemas.microsoft.com/office/powerpoint/2010/main" val="2263718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2C59196-4788-9885-6235-7951CB700E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B34F127-C3F0-048D-CF76-BFD7D472C9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E79267D-B18E-34B3-9070-EE55231D90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20559E-BC48-4B2F-8D58-6819FBDE82BC}" type="datetimeFigureOut">
              <a:rPr lang="en-GB" smtClean="0"/>
              <a:t>21/07/2022</a:t>
            </a:fld>
            <a:endParaRPr lang="en-GB"/>
          </a:p>
        </p:txBody>
      </p:sp>
      <p:sp>
        <p:nvSpPr>
          <p:cNvPr id="5" name="Footer Placeholder 4">
            <a:extLst>
              <a:ext uri="{FF2B5EF4-FFF2-40B4-BE49-F238E27FC236}">
                <a16:creationId xmlns:a16="http://schemas.microsoft.com/office/drawing/2014/main" id="{1485EECE-6F15-77D2-7AFC-A4C47EB4A9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1F50F5A-DEC2-9C90-C04A-BF9A1815C7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91CB83-CEC6-4966-9BFB-AAEB87F32923}" type="slidenum">
              <a:rPr lang="en-GB" smtClean="0"/>
              <a:t>‹#›</a:t>
            </a:fld>
            <a:endParaRPr lang="en-GB"/>
          </a:p>
        </p:txBody>
      </p:sp>
    </p:spTree>
    <p:extLst>
      <p:ext uri="{BB962C8B-B14F-4D97-AF65-F5344CB8AC3E}">
        <p14:creationId xmlns:p14="http://schemas.microsoft.com/office/powerpoint/2010/main" val="2643309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www.esmba.co.uk/"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4F5FD1-6E18-5636-D1D4-D1B0D55723B1}"/>
              </a:ext>
            </a:extLst>
          </p:cNvPr>
          <p:cNvSpPr>
            <a:spLocks noGrp="1"/>
          </p:cNvSpPr>
          <p:nvPr>
            <p:ph type="ctrTitle"/>
          </p:nvPr>
        </p:nvSpPr>
        <p:spPr>
          <a:xfrm>
            <a:off x="6590662" y="4267832"/>
            <a:ext cx="4805996" cy="1297115"/>
          </a:xfrm>
        </p:spPr>
        <p:txBody>
          <a:bodyPr anchor="t">
            <a:noAutofit/>
          </a:bodyPr>
          <a:lstStyle/>
          <a:p>
            <a:pPr algn="l"/>
            <a:r>
              <a:rPr lang="en-GB" sz="5400" dirty="0">
                <a:solidFill>
                  <a:srgbClr val="FF0000"/>
                </a:solidFill>
              </a:rPr>
              <a:t>Safeguarding </a:t>
            </a:r>
            <a:br>
              <a:rPr lang="en-GB" sz="5400" dirty="0">
                <a:solidFill>
                  <a:srgbClr val="FF0000"/>
                </a:solidFill>
              </a:rPr>
            </a:br>
            <a:r>
              <a:rPr lang="en-GB" sz="5400" dirty="0">
                <a:solidFill>
                  <a:srgbClr val="FF0000"/>
                </a:solidFill>
              </a:rPr>
              <a:t>Update July </a:t>
            </a:r>
            <a:br>
              <a:rPr lang="en-GB" sz="5400" dirty="0">
                <a:solidFill>
                  <a:srgbClr val="FF0000"/>
                </a:solidFill>
              </a:rPr>
            </a:br>
            <a:r>
              <a:rPr lang="en-GB" sz="5400" dirty="0">
                <a:solidFill>
                  <a:srgbClr val="FF0000"/>
                </a:solidFill>
              </a:rPr>
              <a:t>2022</a:t>
            </a:r>
          </a:p>
        </p:txBody>
      </p:sp>
      <p:sp>
        <p:nvSpPr>
          <p:cNvPr id="3" name="Subtitle 2">
            <a:extLst>
              <a:ext uri="{FF2B5EF4-FFF2-40B4-BE49-F238E27FC236}">
                <a16:creationId xmlns:a16="http://schemas.microsoft.com/office/drawing/2014/main" id="{074AD0A9-5F0B-270C-1979-C5FCEE696BC8}"/>
              </a:ext>
            </a:extLst>
          </p:cNvPr>
          <p:cNvSpPr>
            <a:spLocks noGrp="1"/>
          </p:cNvSpPr>
          <p:nvPr>
            <p:ph type="subTitle" idx="1"/>
          </p:nvPr>
        </p:nvSpPr>
        <p:spPr>
          <a:xfrm>
            <a:off x="6096000" y="2291787"/>
            <a:ext cx="5300657" cy="1297115"/>
          </a:xfrm>
        </p:spPr>
        <p:txBody>
          <a:bodyPr anchor="b">
            <a:normAutofit fontScale="85000" lnSpcReduction="10000"/>
          </a:bodyPr>
          <a:lstStyle/>
          <a:p>
            <a:pPr algn="l"/>
            <a:r>
              <a:rPr lang="en-GB" sz="5100" dirty="0">
                <a:solidFill>
                  <a:schemeClr val="tx2"/>
                </a:solidFill>
              </a:rPr>
              <a:t>STRONGER TOGETHER</a:t>
            </a:r>
          </a:p>
          <a:p>
            <a:pPr algn="l"/>
            <a:r>
              <a:rPr lang="en-GB" sz="5100" dirty="0">
                <a:solidFill>
                  <a:schemeClr val="tx2"/>
                </a:solidFill>
              </a:rPr>
              <a:t>SAFER TOGETHER </a:t>
            </a:r>
          </a:p>
          <a:p>
            <a:pPr algn="l"/>
            <a:endParaRPr lang="en-GB" sz="2000" dirty="0">
              <a:solidFill>
                <a:schemeClr val="tx2"/>
              </a:solidFill>
            </a:endParaRPr>
          </a:p>
        </p:txBody>
      </p:sp>
      <p:pic>
        <p:nvPicPr>
          <p:cNvPr id="4" name="Picture 3">
            <a:extLst>
              <a:ext uri="{FF2B5EF4-FFF2-40B4-BE49-F238E27FC236}">
                <a16:creationId xmlns:a16="http://schemas.microsoft.com/office/drawing/2014/main" id="{7BFA601A-ECC4-618E-EF13-98D217DACE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470" y="18153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22" name="Group 21">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23" name="Freeform: Shape 22">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0160326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04DC1-64D3-6B31-2028-A4E7C4AA2010}"/>
              </a:ext>
            </a:extLst>
          </p:cNvPr>
          <p:cNvSpPr>
            <a:spLocks noGrp="1"/>
          </p:cNvSpPr>
          <p:nvPr>
            <p:ph type="title"/>
          </p:nvPr>
        </p:nvSpPr>
        <p:spPr/>
        <p:txBody>
          <a:bodyPr>
            <a:normAutofit/>
          </a:bodyPr>
          <a:lstStyle/>
          <a:p>
            <a:pPr algn="ctr"/>
            <a:r>
              <a:rPr lang="en-GB" dirty="0">
                <a:solidFill>
                  <a:srgbClr val="0070C0"/>
                </a:solidFill>
              </a:rPr>
              <a:t>Safeguarding at Club Level</a:t>
            </a:r>
            <a:br>
              <a:rPr lang="en-GB" dirty="0">
                <a:solidFill>
                  <a:srgbClr val="0070C0"/>
                </a:solidFill>
              </a:rPr>
            </a:br>
            <a:r>
              <a:rPr lang="en-GB" dirty="0">
                <a:solidFill>
                  <a:srgbClr val="0070C0"/>
                </a:solidFill>
              </a:rPr>
              <a:t>Prevention is better then cure </a:t>
            </a:r>
          </a:p>
        </p:txBody>
      </p:sp>
      <p:sp>
        <p:nvSpPr>
          <p:cNvPr id="3" name="Content Placeholder 2">
            <a:extLst>
              <a:ext uri="{FF2B5EF4-FFF2-40B4-BE49-F238E27FC236}">
                <a16:creationId xmlns:a16="http://schemas.microsoft.com/office/drawing/2014/main" id="{1F2F6B44-279D-D4E0-6692-1DE6B42F31C3}"/>
              </a:ext>
            </a:extLst>
          </p:cNvPr>
          <p:cNvSpPr>
            <a:spLocks noGrp="1"/>
          </p:cNvSpPr>
          <p:nvPr>
            <p:ph idx="1"/>
          </p:nvPr>
        </p:nvSpPr>
        <p:spPr/>
        <p:txBody>
          <a:bodyPr>
            <a:normAutofit fontScale="92500" lnSpcReduction="10000"/>
          </a:bodyPr>
          <a:lstStyle/>
          <a:p>
            <a:pPr marL="0" indent="0">
              <a:buNone/>
            </a:pPr>
            <a:r>
              <a:rPr lang="en-GB" dirty="0"/>
              <a:t>County Associations and CSGOs should communicate the importance of good practice to their clubs. </a:t>
            </a:r>
          </a:p>
          <a:p>
            <a:pPr marL="0" indent="0">
              <a:buNone/>
            </a:pPr>
            <a:r>
              <a:rPr lang="en-GB" dirty="0"/>
              <a:t> Key areas to promote</a:t>
            </a:r>
          </a:p>
          <a:p>
            <a:r>
              <a:rPr lang="en-GB" dirty="0">
                <a:solidFill>
                  <a:srgbClr val="0070C0"/>
                </a:solidFill>
              </a:rPr>
              <a:t>Constitution</a:t>
            </a:r>
            <a:r>
              <a:rPr lang="en-GB" dirty="0"/>
              <a:t>. These should be reviewed every 3 years</a:t>
            </a:r>
          </a:p>
          <a:p>
            <a:r>
              <a:rPr lang="en-GB" dirty="0">
                <a:solidFill>
                  <a:srgbClr val="0070C0"/>
                </a:solidFill>
              </a:rPr>
              <a:t>Code of conduct</a:t>
            </a:r>
            <a:r>
              <a:rPr lang="en-GB" dirty="0"/>
              <a:t>. These serve as the agreement between members and the clubs of the standards expected  </a:t>
            </a:r>
          </a:p>
          <a:p>
            <a:r>
              <a:rPr lang="en-GB" dirty="0">
                <a:solidFill>
                  <a:srgbClr val="0070C0"/>
                </a:solidFill>
              </a:rPr>
              <a:t>Safer membership</a:t>
            </a:r>
            <a:r>
              <a:rPr lang="en-GB" dirty="0"/>
              <a:t>.  Application to a club should be robust and existing membership details should be reviewed for accuracy and include next of kin/pertinent medical history information.</a:t>
            </a:r>
          </a:p>
          <a:p>
            <a:r>
              <a:rPr lang="en-GB" dirty="0">
                <a:solidFill>
                  <a:srgbClr val="0070C0"/>
                </a:solidFill>
              </a:rPr>
              <a:t>Equality through Registration</a:t>
            </a:r>
            <a:r>
              <a:rPr lang="en-GB" dirty="0"/>
              <a:t>. All members of a club should receive the same benefit afforded by NGB registration</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pic>
        <p:nvPicPr>
          <p:cNvPr id="4" name="Picture 3">
            <a:extLst>
              <a:ext uri="{FF2B5EF4-FFF2-40B4-BE49-F238E27FC236}">
                <a16:creationId xmlns:a16="http://schemas.microsoft.com/office/drawing/2014/main" id="{329E9A86-5431-636E-10E3-F4689DD0EB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63250" y="5452399"/>
            <a:ext cx="1428750" cy="1428750"/>
          </a:xfrm>
          <a:prstGeom prst="rect">
            <a:avLst/>
          </a:prstGeom>
        </p:spPr>
      </p:pic>
    </p:spTree>
    <p:extLst>
      <p:ext uri="{BB962C8B-B14F-4D97-AF65-F5344CB8AC3E}">
        <p14:creationId xmlns:p14="http://schemas.microsoft.com/office/powerpoint/2010/main" val="20835403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DA238-B153-75B7-9D33-034C28F91696}"/>
              </a:ext>
            </a:extLst>
          </p:cNvPr>
          <p:cNvSpPr>
            <a:spLocks noGrp="1"/>
          </p:cNvSpPr>
          <p:nvPr>
            <p:ph type="title"/>
          </p:nvPr>
        </p:nvSpPr>
        <p:spPr>
          <a:xfrm>
            <a:off x="4942368" y="317949"/>
            <a:ext cx="6586491" cy="1192187"/>
          </a:xfrm>
        </p:spPr>
        <p:txBody>
          <a:bodyPr anchor="b">
            <a:normAutofit fontScale="90000"/>
          </a:bodyPr>
          <a:lstStyle/>
          <a:p>
            <a:pPr algn="ctr"/>
            <a:r>
              <a:rPr lang="en-US" b="1" dirty="0">
                <a:solidFill>
                  <a:srgbClr val="FF9933"/>
                </a:solidFill>
              </a:rPr>
              <a:t>A Perpetual reminder on NOTICE BOARDS </a:t>
            </a:r>
            <a:endParaRPr lang="en-GB" b="1" dirty="0">
              <a:solidFill>
                <a:srgbClr val="FF9933"/>
              </a:solidFill>
            </a:endParaRPr>
          </a:p>
        </p:txBody>
      </p:sp>
      <p:pic>
        <p:nvPicPr>
          <p:cNvPr id="6" name="Content Placeholder 5" descr="Graphical user interface, text, application&#10;&#10;Description automatically generated">
            <a:extLst>
              <a:ext uri="{FF2B5EF4-FFF2-40B4-BE49-F238E27FC236}">
                <a16:creationId xmlns:a16="http://schemas.microsoft.com/office/drawing/2014/main" id="{52D898D6-5635-BA3C-CD4B-9788F3DDF3A6}"/>
              </a:ext>
            </a:extLst>
          </p:cNvPr>
          <p:cNvPicPr>
            <a:picLocks noChangeAspect="1"/>
          </p:cNvPicPr>
          <p:nvPr/>
        </p:nvPicPr>
        <p:blipFill rotWithShape="1">
          <a:blip r:embed="rId2">
            <a:extLst>
              <a:ext uri="{28A0092B-C50C-407E-A947-70E740481C1C}">
                <a14:useLocalDpi xmlns:a14="http://schemas.microsoft.com/office/drawing/2010/main" val="0"/>
              </a:ext>
            </a:extLst>
          </a:blip>
          <a:srcRect r="4461"/>
          <a:stretch/>
        </p:blipFill>
        <p:spPr>
          <a:xfrm>
            <a:off x="20" y="10"/>
            <a:ext cx="4635571" cy="6857990"/>
          </a:xfrm>
          <a:prstGeom prst="rect">
            <a:avLst/>
          </a:prstGeom>
          <a:effectLst/>
        </p:spPr>
      </p:pic>
      <p:cxnSp>
        <p:nvCxnSpPr>
          <p:cNvPr id="13" name="Straight Connector 12">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C05279"/>
            </a:solidFill>
          </a:ln>
        </p:spPr>
        <p:style>
          <a:lnRef idx="1">
            <a:schemeClr val="accent1"/>
          </a:lnRef>
          <a:fillRef idx="0">
            <a:schemeClr val="accent1"/>
          </a:fillRef>
          <a:effectRef idx="0">
            <a:schemeClr val="accent1"/>
          </a:effectRef>
          <a:fontRef idx="minor">
            <a:schemeClr val="tx1"/>
          </a:fontRef>
        </p:style>
      </p:cxnSp>
      <p:graphicFrame>
        <p:nvGraphicFramePr>
          <p:cNvPr id="3" name="Content Placeholder 2">
            <a:extLst>
              <a:ext uri="{FF2B5EF4-FFF2-40B4-BE49-F238E27FC236}">
                <a16:creationId xmlns:a16="http://schemas.microsoft.com/office/drawing/2014/main" id="{1FFDA428-F8D9-870B-E854-62DA8ED83E89}"/>
              </a:ext>
            </a:extLst>
          </p:cNvPr>
          <p:cNvGraphicFramePr>
            <a:graphicFrameLocks noGrp="1" noChangeAspect="1"/>
          </p:cNvGraphicFramePr>
          <p:nvPr>
            <p:ph idx="1"/>
            <p:extLst>
              <p:ext uri="{D42A27DB-BD31-4B8C-83A1-F6EECF244321}">
                <p14:modId xmlns:p14="http://schemas.microsoft.com/office/powerpoint/2010/main" val="2109607628"/>
              </p:ext>
            </p:extLst>
          </p:nvPr>
        </p:nvGraphicFramePr>
        <p:xfrm>
          <a:off x="4635592" y="2402159"/>
          <a:ext cx="2621736" cy="3822429"/>
        </p:xfrm>
        <a:graphic>
          <a:graphicData uri="http://schemas.openxmlformats.org/presentationml/2006/ole">
            <mc:AlternateContent xmlns:mc="http://schemas.openxmlformats.org/markup-compatibility/2006">
              <mc:Choice xmlns:v="urn:schemas-microsoft-com:vml" Requires="v">
                <p:oleObj name="Document" r:id="rId3" imgW="5891344" imgH="8082156" progId="Word.Document.12">
                  <p:embed/>
                </p:oleObj>
              </mc:Choice>
              <mc:Fallback>
                <p:oleObj name="Document" r:id="rId3" imgW="5891344" imgH="8082156" progId="Word.Document.12">
                  <p:embed/>
                  <p:pic>
                    <p:nvPicPr>
                      <p:cNvPr id="3" name="Content Placeholder 2">
                        <a:extLst>
                          <a:ext uri="{FF2B5EF4-FFF2-40B4-BE49-F238E27FC236}">
                            <a16:creationId xmlns:a16="http://schemas.microsoft.com/office/drawing/2014/main" id="{1FFDA428-F8D9-870B-E854-62DA8ED83E89}"/>
                          </a:ext>
                        </a:extLst>
                      </p:cNvPr>
                      <p:cNvPicPr/>
                      <p:nvPr/>
                    </p:nvPicPr>
                    <p:blipFill>
                      <a:blip r:embed="rId4"/>
                      <a:stretch>
                        <a:fillRect/>
                      </a:stretch>
                    </p:blipFill>
                    <p:spPr>
                      <a:xfrm>
                        <a:off x="4635592" y="2402159"/>
                        <a:ext cx="2621736" cy="3822429"/>
                      </a:xfrm>
                      <a:prstGeom prst="rect">
                        <a:avLst/>
                      </a:prstGeom>
                    </p:spPr>
                  </p:pic>
                </p:oleObj>
              </mc:Fallback>
            </mc:AlternateContent>
          </a:graphicData>
        </a:graphic>
      </p:graphicFrame>
      <p:pic>
        <p:nvPicPr>
          <p:cNvPr id="5" name="Picture 4" descr="Text&#10;&#10;Description automatically generated">
            <a:extLst>
              <a:ext uri="{FF2B5EF4-FFF2-40B4-BE49-F238E27FC236}">
                <a16:creationId xmlns:a16="http://schemas.microsoft.com/office/drawing/2014/main" id="{F13F533C-319D-3CF9-00C0-232933C372D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96223" y="2210765"/>
            <a:ext cx="4635571" cy="4444675"/>
          </a:xfrm>
          <a:prstGeom prst="rect">
            <a:avLst/>
          </a:prstGeom>
        </p:spPr>
      </p:pic>
    </p:spTree>
    <p:extLst>
      <p:ext uri="{BB962C8B-B14F-4D97-AF65-F5344CB8AC3E}">
        <p14:creationId xmlns:p14="http://schemas.microsoft.com/office/powerpoint/2010/main" val="23600878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E45E4-945F-18F6-61D2-70A728E6CFD6}"/>
              </a:ext>
            </a:extLst>
          </p:cNvPr>
          <p:cNvSpPr>
            <a:spLocks noGrp="1"/>
          </p:cNvSpPr>
          <p:nvPr>
            <p:ph type="title"/>
          </p:nvPr>
        </p:nvSpPr>
        <p:spPr/>
        <p:txBody>
          <a:bodyPr/>
          <a:lstStyle/>
          <a:p>
            <a:r>
              <a:rPr lang="en-US" dirty="0"/>
              <a:t>Abbreviations</a:t>
            </a:r>
            <a:endParaRPr lang="en-GB" dirty="0"/>
          </a:p>
        </p:txBody>
      </p:sp>
      <p:sp>
        <p:nvSpPr>
          <p:cNvPr id="3" name="Content Placeholder 2">
            <a:extLst>
              <a:ext uri="{FF2B5EF4-FFF2-40B4-BE49-F238E27FC236}">
                <a16:creationId xmlns:a16="http://schemas.microsoft.com/office/drawing/2014/main" id="{DD2D685E-2B28-90F4-E8B6-36C8179897BD}"/>
              </a:ext>
            </a:extLst>
          </p:cNvPr>
          <p:cNvSpPr>
            <a:spLocks noGrp="1"/>
          </p:cNvSpPr>
          <p:nvPr>
            <p:ph idx="1"/>
          </p:nvPr>
        </p:nvSpPr>
        <p:spPr/>
        <p:txBody>
          <a:bodyPr>
            <a:normAutofit fontScale="85000" lnSpcReduction="20000"/>
          </a:bodyPr>
          <a:lstStyle/>
          <a:p>
            <a:r>
              <a:rPr lang="en-US" dirty="0"/>
              <a:t>ACT – Ann Craft Trust</a:t>
            </a:r>
          </a:p>
          <a:p>
            <a:r>
              <a:rPr lang="en-US" dirty="0"/>
              <a:t>BDA – Bowls Development Alliance</a:t>
            </a:r>
          </a:p>
          <a:p>
            <a:r>
              <a:rPr lang="en-US" dirty="0"/>
              <a:t>BCGBA – British Crown Green Bowling Association</a:t>
            </a:r>
          </a:p>
          <a:p>
            <a:r>
              <a:rPr lang="en-US" dirty="0"/>
              <a:t>CPSU – Child Protection in Sport Unit ( NSPCC) </a:t>
            </a:r>
          </a:p>
          <a:p>
            <a:r>
              <a:rPr lang="en-US" dirty="0"/>
              <a:t>CSGO – County Safeguarding Officer</a:t>
            </a:r>
          </a:p>
          <a:p>
            <a:r>
              <a:rPr lang="en-US" dirty="0"/>
              <a:t>DBE – Disability Bowls England</a:t>
            </a:r>
          </a:p>
          <a:p>
            <a:r>
              <a:rPr lang="en-US" dirty="0"/>
              <a:t>DBS – Data and </a:t>
            </a:r>
            <a:r>
              <a:rPr lang="en-US"/>
              <a:t>Baring Service</a:t>
            </a:r>
            <a:endParaRPr lang="en-US" dirty="0"/>
          </a:p>
          <a:p>
            <a:r>
              <a:rPr lang="en-US" dirty="0"/>
              <a:t>EBF – English Bowling Federation</a:t>
            </a:r>
          </a:p>
          <a:p>
            <a:r>
              <a:rPr lang="en-US" dirty="0"/>
              <a:t>EIBA – English Indoor Bowling Association</a:t>
            </a:r>
          </a:p>
          <a:p>
            <a:r>
              <a:rPr lang="en-US" dirty="0"/>
              <a:t>NGB – National Governing Body</a:t>
            </a:r>
          </a:p>
          <a:p>
            <a:r>
              <a:rPr lang="en-US" dirty="0"/>
              <a:t>SGO – Safeguarding officer</a:t>
            </a:r>
          </a:p>
          <a:p>
            <a:endParaRPr lang="en-GB" dirty="0"/>
          </a:p>
        </p:txBody>
      </p:sp>
    </p:spTree>
    <p:extLst>
      <p:ext uri="{BB962C8B-B14F-4D97-AF65-F5344CB8AC3E}">
        <p14:creationId xmlns:p14="http://schemas.microsoft.com/office/powerpoint/2010/main" val="3076259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5CCC35-CFE6-A21B-11EE-105EA71433D9}"/>
              </a:ext>
            </a:extLst>
          </p:cNvPr>
          <p:cNvSpPr>
            <a:spLocks noGrp="1"/>
          </p:cNvSpPr>
          <p:nvPr>
            <p:ph type="title"/>
          </p:nvPr>
        </p:nvSpPr>
        <p:spPr>
          <a:xfrm>
            <a:off x="686834" y="1153572"/>
            <a:ext cx="3200400" cy="4461163"/>
          </a:xfrm>
        </p:spPr>
        <p:txBody>
          <a:bodyPr>
            <a:normAutofit/>
          </a:bodyPr>
          <a:lstStyle/>
          <a:p>
            <a:r>
              <a:rPr lang="en-GB" sz="3700" dirty="0">
                <a:solidFill>
                  <a:srgbClr val="FFFFFF"/>
                </a:solidFill>
              </a:rPr>
              <a:t>It is a common</a:t>
            </a:r>
            <a:br>
              <a:rPr lang="en-GB" sz="3700" dirty="0">
                <a:solidFill>
                  <a:srgbClr val="FFFFFF"/>
                </a:solidFill>
              </a:rPr>
            </a:br>
            <a:r>
              <a:rPr lang="en-GB" sz="3700" dirty="0">
                <a:solidFill>
                  <a:srgbClr val="FFFFFF"/>
                </a:solidFill>
              </a:rPr>
              <a:t>misconception that safeguarding is child protection</a:t>
            </a:r>
            <a:br>
              <a:rPr lang="en-GB" sz="3700" dirty="0">
                <a:solidFill>
                  <a:srgbClr val="FFFFFF"/>
                </a:solidFill>
              </a:rPr>
            </a:br>
            <a:endParaRPr lang="en-GB" sz="3700" dirty="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03AF8B95-CD0A-30F7-D146-8735B3D601E0}"/>
              </a:ext>
            </a:extLst>
          </p:cNvPr>
          <p:cNvSpPr>
            <a:spLocks noGrp="1"/>
          </p:cNvSpPr>
          <p:nvPr>
            <p:ph idx="1"/>
          </p:nvPr>
        </p:nvSpPr>
        <p:spPr>
          <a:xfrm>
            <a:off x="4447308" y="591344"/>
            <a:ext cx="6906491" cy="5585619"/>
          </a:xfrm>
        </p:spPr>
        <p:txBody>
          <a:bodyPr anchor="ctr">
            <a:normAutofit/>
          </a:bodyPr>
          <a:lstStyle/>
          <a:p>
            <a:pPr marL="0" indent="0">
              <a:buNone/>
            </a:pPr>
            <a:r>
              <a:rPr lang="en-US" b="0" i="0" dirty="0">
                <a:solidFill>
                  <a:srgbClr val="FF9933"/>
                </a:solidFill>
                <a:effectLst/>
                <a:latin typeface="Roboto" panose="02000000000000000000" pitchFamily="2" charset="0"/>
              </a:rPr>
              <a:t>Child Protection </a:t>
            </a:r>
            <a:r>
              <a:rPr lang="en-US" b="0" i="0" dirty="0">
                <a:effectLst/>
                <a:latin typeface="Roboto" panose="02000000000000000000" pitchFamily="2" charset="0"/>
              </a:rPr>
              <a:t>is the </a:t>
            </a:r>
            <a:r>
              <a:rPr lang="en-US" b="0" i="0" dirty="0">
                <a:solidFill>
                  <a:srgbClr val="FF0000"/>
                </a:solidFill>
                <a:effectLst/>
                <a:latin typeface="Roboto" panose="02000000000000000000" pitchFamily="2" charset="0"/>
              </a:rPr>
              <a:t>actions taken </a:t>
            </a:r>
            <a:r>
              <a:rPr lang="en-US" b="0" i="0" dirty="0">
                <a:effectLst/>
                <a:latin typeface="Roboto" panose="02000000000000000000" pitchFamily="2" charset="0"/>
              </a:rPr>
              <a:t>once an individual Child or Adult is identified as suffering or likely to suffer harm as a result of abuse or neglect.</a:t>
            </a:r>
          </a:p>
          <a:p>
            <a:pPr marL="0" indent="0">
              <a:buNone/>
            </a:pPr>
            <a:endParaRPr lang="en-US" dirty="0">
              <a:latin typeface="Roboto" panose="02000000000000000000" pitchFamily="2" charset="0"/>
            </a:endParaRPr>
          </a:p>
          <a:p>
            <a:endParaRPr lang="en-US" b="0" i="0" dirty="0">
              <a:effectLst/>
              <a:latin typeface="Roboto" panose="02000000000000000000" pitchFamily="2" charset="0"/>
            </a:endParaRPr>
          </a:p>
          <a:p>
            <a:pPr marL="0" indent="0">
              <a:buNone/>
            </a:pPr>
            <a:r>
              <a:rPr lang="en-US" b="0" i="0" dirty="0">
                <a:solidFill>
                  <a:srgbClr val="FF9933"/>
                </a:solidFill>
                <a:effectLst/>
                <a:latin typeface="Roboto" panose="02000000000000000000" pitchFamily="2" charset="0"/>
              </a:rPr>
              <a:t>Safeguarding</a:t>
            </a:r>
            <a:r>
              <a:rPr lang="en-US" b="0" i="0" dirty="0">
                <a:effectLst/>
                <a:latin typeface="Roboto" panose="02000000000000000000" pitchFamily="2" charset="0"/>
              </a:rPr>
              <a:t> is the broader responsibility </a:t>
            </a:r>
            <a:r>
              <a:rPr lang="en-US" dirty="0">
                <a:latin typeface="Roboto" panose="02000000000000000000" pitchFamily="2" charset="0"/>
              </a:rPr>
              <a:t>of all of us</a:t>
            </a:r>
            <a:r>
              <a:rPr lang="en-US" b="0" i="0" dirty="0">
                <a:effectLst/>
                <a:latin typeface="Roboto" panose="02000000000000000000" pitchFamily="2" charset="0"/>
              </a:rPr>
              <a:t> to ensure </a:t>
            </a:r>
            <a:r>
              <a:rPr lang="en-US" b="0" i="0" dirty="0">
                <a:solidFill>
                  <a:srgbClr val="FF0000"/>
                </a:solidFill>
                <a:effectLst/>
                <a:latin typeface="Roboto" panose="02000000000000000000" pitchFamily="2" charset="0"/>
              </a:rPr>
              <a:t>procedures</a:t>
            </a:r>
            <a:r>
              <a:rPr lang="en-US" b="0" i="0" dirty="0">
                <a:effectLst/>
                <a:latin typeface="Roboto" panose="02000000000000000000" pitchFamily="2" charset="0"/>
              </a:rPr>
              <a:t> are in place </a:t>
            </a:r>
            <a:r>
              <a:rPr lang="en-US" dirty="0">
                <a:latin typeface="Roboto" panose="02000000000000000000" pitchFamily="2" charset="0"/>
              </a:rPr>
              <a:t>so that </a:t>
            </a:r>
            <a:r>
              <a:rPr lang="en-US" b="0" i="0" dirty="0">
                <a:effectLst/>
                <a:latin typeface="Roboto" panose="02000000000000000000" pitchFamily="2" charset="0"/>
              </a:rPr>
              <a:t>everyone can play bowls in a safe environment. </a:t>
            </a:r>
          </a:p>
          <a:p>
            <a:pPr>
              <a:buFont typeface="Arial" panose="020B0604020202020204" pitchFamily="34" charset="0"/>
              <a:buChar char="•"/>
            </a:pPr>
            <a:endParaRPr lang="en-US" dirty="0">
              <a:latin typeface="Roboto" panose="02000000000000000000" pitchFamily="2" charset="0"/>
            </a:endParaRPr>
          </a:p>
          <a:p>
            <a:pPr marL="0" indent="0">
              <a:buNone/>
            </a:pPr>
            <a:endParaRPr lang="en-GB" dirty="0"/>
          </a:p>
        </p:txBody>
      </p:sp>
    </p:spTree>
    <p:extLst>
      <p:ext uri="{BB962C8B-B14F-4D97-AF65-F5344CB8AC3E}">
        <p14:creationId xmlns:p14="http://schemas.microsoft.com/office/powerpoint/2010/main" val="32069277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9">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30C457-ADD1-0962-FB53-BE2BF15B9726}"/>
              </a:ext>
            </a:extLst>
          </p:cNvPr>
          <p:cNvSpPr>
            <a:spLocks noGrp="1"/>
          </p:cNvSpPr>
          <p:nvPr>
            <p:ph type="title"/>
          </p:nvPr>
        </p:nvSpPr>
        <p:spPr>
          <a:xfrm>
            <a:off x="630936" y="639520"/>
            <a:ext cx="3429000" cy="1719072"/>
          </a:xfrm>
        </p:spPr>
        <p:txBody>
          <a:bodyPr anchor="b">
            <a:normAutofit/>
          </a:bodyPr>
          <a:lstStyle/>
          <a:p>
            <a:r>
              <a:rPr lang="en-US" sz="3800"/>
              <a:t>Why do we need safeguarding ?</a:t>
            </a:r>
            <a:endParaRPr lang="en-GB" sz="3800"/>
          </a:p>
        </p:txBody>
      </p:sp>
      <p:sp>
        <p:nvSpPr>
          <p:cNvPr id="12"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E07E008-50A7-5E46-670A-A33139EBD54C}"/>
              </a:ext>
            </a:extLst>
          </p:cNvPr>
          <p:cNvSpPr>
            <a:spLocks noGrp="1"/>
          </p:cNvSpPr>
          <p:nvPr>
            <p:ph idx="1"/>
          </p:nvPr>
        </p:nvSpPr>
        <p:spPr>
          <a:xfrm>
            <a:off x="630936" y="2807208"/>
            <a:ext cx="3429000" cy="3410712"/>
          </a:xfrm>
        </p:spPr>
        <p:txBody>
          <a:bodyPr anchor="t">
            <a:normAutofit/>
          </a:bodyPr>
          <a:lstStyle/>
          <a:p>
            <a:pPr marL="0" indent="0">
              <a:buNone/>
            </a:pPr>
            <a:r>
              <a:rPr lang="en-US" sz="2200" dirty="0"/>
              <a:t> </a:t>
            </a:r>
            <a:endParaRPr lang="en-GB" sz="2200" dirty="0"/>
          </a:p>
        </p:txBody>
      </p:sp>
      <p:sp>
        <p:nvSpPr>
          <p:cNvPr id="6" name="TextBox 5">
            <a:extLst>
              <a:ext uri="{FF2B5EF4-FFF2-40B4-BE49-F238E27FC236}">
                <a16:creationId xmlns:a16="http://schemas.microsoft.com/office/drawing/2014/main" id="{76E8F625-039F-D795-41A0-A326FAC229D2}"/>
              </a:ext>
            </a:extLst>
          </p:cNvPr>
          <p:cNvSpPr txBox="1"/>
          <p:nvPr/>
        </p:nvSpPr>
        <p:spPr>
          <a:xfrm flipH="1">
            <a:off x="428620" y="2807210"/>
            <a:ext cx="2916463" cy="3693319"/>
          </a:xfrm>
          <a:prstGeom prst="rect">
            <a:avLst/>
          </a:prstGeom>
          <a:noFill/>
        </p:spPr>
        <p:txBody>
          <a:bodyPr wrap="square" rtlCol="0">
            <a:spAutoFit/>
          </a:bodyPr>
          <a:lstStyle/>
          <a:p>
            <a:r>
              <a:rPr lang="en-US" dirty="0"/>
              <a:t>‘We don’t have any juniors’</a:t>
            </a:r>
          </a:p>
          <a:p>
            <a:endParaRPr lang="en-US" dirty="0"/>
          </a:p>
          <a:p>
            <a:r>
              <a:rPr lang="en-US" dirty="0"/>
              <a:t>‘Its never going to happen at our club’</a:t>
            </a:r>
          </a:p>
          <a:p>
            <a:endParaRPr lang="en-US" dirty="0"/>
          </a:p>
          <a:p>
            <a:endParaRPr lang="en-US" dirty="0"/>
          </a:p>
          <a:p>
            <a:endParaRPr lang="en-US" dirty="0"/>
          </a:p>
          <a:p>
            <a:endParaRPr lang="en-US" dirty="0"/>
          </a:p>
          <a:p>
            <a:r>
              <a:rPr lang="en-US" dirty="0"/>
              <a:t>31 cases of a serious nature reported in the last 7 months across all the codes</a:t>
            </a:r>
          </a:p>
          <a:p>
            <a:endParaRPr lang="en-US" dirty="0"/>
          </a:p>
          <a:p>
            <a:endParaRPr lang="en-GB" dirty="0"/>
          </a:p>
        </p:txBody>
      </p:sp>
      <p:pic>
        <p:nvPicPr>
          <p:cNvPr id="7" name="Picture 6" descr="Chart, pie chart&#10;&#10;Description automatically generated">
            <a:extLst>
              <a:ext uri="{FF2B5EF4-FFF2-40B4-BE49-F238E27FC236}">
                <a16:creationId xmlns:a16="http://schemas.microsoft.com/office/drawing/2014/main" id="{04690447-2297-E40F-D235-0A12CEF953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5213" y="263208"/>
            <a:ext cx="8226787" cy="6144721"/>
          </a:xfrm>
          <a:prstGeom prst="rect">
            <a:avLst/>
          </a:prstGeom>
        </p:spPr>
      </p:pic>
    </p:spTree>
    <p:extLst>
      <p:ext uri="{BB962C8B-B14F-4D97-AF65-F5344CB8AC3E}">
        <p14:creationId xmlns:p14="http://schemas.microsoft.com/office/powerpoint/2010/main" val="32195648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485E7-BAD5-FB9C-B56A-FAF0ADC2AA4F}"/>
              </a:ext>
            </a:extLst>
          </p:cNvPr>
          <p:cNvSpPr>
            <a:spLocks noGrp="1"/>
          </p:cNvSpPr>
          <p:nvPr>
            <p:ph type="title"/>
          </p:nvPr>
        </p:nvSpPr>
        <p:spPr/>
        <p:txBody>
          <a:bodyPr/>
          <a:lstStyle/>
          <a:p>
            <a:pPr algn="ctr"/>
            <a:r>
              <a:rPr lang="en-GB" dirty="0">
                <a:solidFill>
                  <a:srgbClr val="0070C0"/>
                </a:solidFill>
              </a:rPr>
              <a:t>THE BOWLS DEVELOPMENT ALLIANCE </a:t>
            </a:r>
          </a:p>
        </p:txBody>
      </p:sp>
      <p:sp>
        <p:nvSpPr>
          <p:cNvPr id="3" name="Content Placeholder 2">
            <a:extLst>
              <a:ext uri="{FF2B5EF4-FFF2-40B4-BE49-F238E27FC236}">
                <a16:creationId xmlns:a16="http://schemas.microsoft.com/office/drawing/2014/main" id="{8B821F0D-34B9-085A-92EB-502206D9FC8C}"/>
              </a:ext>
            </a:extLst>
          </p:cNvPr>
          <p:cNvSpPr>
            <a:spLocks noGrp="1"/>
          </p:cNvSpPr>
          <p:nvPr>
            <p:ph idx="1"/>
          </p:nvPr>
        </p:nvSpPr>
        <p:spPr>
          <a:xfrm>
            <a:off x="544010" y="1493134"/>
            <a:ext cx="10809790" cy="4683829"/>
          </a:xfrm>
        </p:spPr>
        <p:txBody>
          <a:bodyPr>
            <a:normAutofit/>
          </a:bodyPr>
          <a:lstStyle/>
          <a:p>
            <a:r>
              <a:rPr lang="en-GB" dirty="0"/>
              <a:t>The BDA is Sports England’s recognised umbrella organisation for the development for the sport of bowls</a:t>
            </a:r>
          </a:p>
          <a:p>
            <a:r>
              <a:rPr lang="en-US" b="0" i="0" dirty="0">
                <a:solidFill>
                  <a:srgbClr val="000000"/>
                </a:solidFill>
                <a:effectLst/>
                <a:latin typeface="-apple-system"/>
              </a:rPr>
              <a:t>Barry Hedges represents the ESMBA as a Director of the BDA</a:t>
            </a:r>
          </a:p>
          <a:p>
            <a:pPr algn="l"/>
            <a:r>
              <a:rPr lang="en-US" b="0" i="0" dirty="0">
                <a:solidFill>
                  <a:srgbClr val="000000"/>
                </a:solidFill>
                <a:effectLst/>
                <a:latin typeface="-apple-system"/>
              </a:rPr>
              <a:t>The BDA board is made up of the 4 NGBs (EIBA, ESMBA, Bowls England, BCGBA) and 3 independent directors including the chairman</a:t>
            </a:r>
          </a:p>
          <a:p>
            <a:pPr algn="l"/>
            <a:r>
              <a:rPr lang="en-US" dirty="0">
                <a:solidFill>
                  <a:srgbClr val="000000"/>
                </a:solidFill>
                <a:latin typeface="-apple-system"/>
              </a:rPr>
              <a:t>T</a:t>
            </a:r>
            <a:r>
              <a:rPr lang="en-US" b="0" i="0" dirty="0">
                <a:solidFill>
                  <a:srgbClr val="000000"/>
                </a:solidFill>
                <a:effectLst/>
                <a:latin typeface="-apple-system"/>
              </a:rPr>
              <a:t>he BDA board also has advisers covering specialist areas </a:t>
            </a:r>
            <a:r>
              <a:rPr lang="en-US" b="0" i="0" dirty="0" err="1">
                <a:solidFill>
                  <a:srgbClr val="000000"/>
                </a:solidFill>
                <a:effectLst/>
                <a:latin typeface="-apple-system"/>
              </a:rPr>
              <a:t>ie</a:t>
            </a:r>
            <a:r>
              <a:rPr lang="en-US" b="0" i="0" dirty="0">
                <a:solidFill>
                  <a:srgbClr val="000000"/>
                </a:solidFill>
                <a:effectLst/>
                <a:latin typeface="-apple-system"/>
              </a:rPr>
              <a:t> Disability Bowls England (DBE), Lobbying and legal, and Safeguarding</a:t>
            </a:r>
          </a:p>
          <a:p>
            <a:pPr algn="l"/>
            <a:r>
              <a:rPr lang="en-US" b="0" i="0" dirty="0">
                <a:solidFill>
                  <a:srgbClr val="000000"/>
                </a:solidFill>
                <a:effectLst/>
                <a:latin typeface="-apple-system"/>
              </a:rPr>
              <a:t>The BDA primary role is to develop bowls, through our growth and sustainability by bringing the bowls family together </a:t>
            </a:r>
            <a:r>
              <a:rPr lang="en-US" dirty="0">
                <a:solidFill>
                  <a:srgbClr val="000000"/>
                </a:solidFill>
                <a:latin typeface="-apple-system"/>
              </a:rPr>
              <a:t>to </a:t>
            </a:r>
            <a:r>
              <a:rPr lang="en-US" b="0" i="0" dirty="0">
                <a:solidFill>
                  <a:srgbClr val="000000"/>
                </a:solidFill>
                <a:effectLst/>
                <a:latin typeface="-apple-system"/>
              </a:rPr>
              <a:t>share resources for things such as safeguarding, coaching and promotion</a:t>
            </a:r>
          </a:p>
          <a:p>
            <a:pPr marL="0" indent="0">
              <a:buNone/>
            </a:pPr>
            <a:endParaRPr lang="en-GB" dirty="0"/>
          </a:p>
        </p:txBody>
      </p:sp>
      <p:pic>
        <p:nvPicPr>
          <p:cNvPr id="4" name="Picture 3">
            <a:extLst>
              <a:ext uri="{FF2B5EF4-FFF2-40B4-BE49-F238E27FC236}">
                <a16:creationId xmlns:a16="http://schemas.microsoft.com/office/drawing/2014/main" id="{2D414E27-287B-65FD-6076-0A39EED4C8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63250" y="5597525"/>
            <a:ext cx="1428750" cy="1428750"/>
          </a:xfrm>
          <a:prstGeom prst="rect">
            <a:avLst/>
          </a:prstGeom>
        </p:spPr>
      </p:pic>
    </p:spTree>
    <p:extLst>
      <p:ext uri="{BB962C8B-B14F-4D97-AF65-F5344CB8AC3E}">
        <p14:creationId xmlns:p14="http://schemas.microsoft.com/office/powerpoint/2010/main" val="2624162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0D233-C22B-B550-C8B6-8E025BFDB078}"/>
              </a:ext>
            </a:extLst>
          </p:cNvPr>
          <p:cNvSpPr>
            <a:spLocks noGrp="1"/>
          </p:cNvSpPr>
          <p:nvPr>
            <p:ph type="title"/>
          </p:nvPr>
        </p:nvSpPr>
        <p:spPr/>
        <p:txBody>
          <a:bodyPr/>
          <a:lstStyle/>
          <a:p>
            <a:pPr algn="ctr"/>
            <a:r>
              <a:rPr lang="en-GB" dirty="0">
                <a:solidFill>
                  <a:srgbClr val="0070C0"/>
                </a:solidFill>
              </a:rPr>
              <a:t>Working together for the safety of all Bowlers</a:t>
            </a:r>
            <a:br>
              <a:rPr lang="en-GB" dirty="0"/>
            </a:br>
            <a:endParaRPr lang="en-GB" dirty="0"/>
          </a:p>
        </p:txBody>
      </p:sp>
      <p:sp>
        <p:nvSpPr>
          <p:cNvPr id="3" name="Content Placeholder 2">
            <a:extLst>
              <a:ext uri="{FF2B5EF4-FFF2-40B4-BE49-F238E27FC236}">
                <a16:creationId xmlns:a16="http://schemas.microsoft.com/office/drawing/2014/main" id="{35428747-73CB-F4C9-D692-D541A4279FE8}"/>
              </a:ext>
            </a:extLst>
          </p:cNvPr>
          <p:cNvSpPr>
            <a:spLocks noGrp="1"/>
          </p:cNvSpPr>
          <p:nvPr>
            <p:ph idx="1"/>
          </p:nvPr>
        </p:nvSpPr>
        <p:spPr>
          <a:xfrm>
            <a:off x="838200" y="1814051"/>
            <a:ext cx="10515600" cy="4351338"/>
          </a:xfrm>
        </p:spPr>
        <p:txBody>
          <a:bodyPr/>
          <a:lstStyle/>
          <a:p>
            <a:r>
              <a:rPr lang="en-GB" dirty="0"/>
              <a:t>We are one of 5 codes in the Bowls family. We all play a similar sport with the same equipment but under different National Governing Bodies with different Constitutions, rules and regulations.</a:t>
            </a:r>
          </a:p>
          <a:p>
            <a:r>
              <a:rPr lang="en-GB" dirty="0"/>
              <a:t>The ESMBA, Bowls England, EIBA, British Crown Green Bowling and English Federation Bowling have agreed that in the sensitive area of Safeguarding we are stronger together.</a:t>
            </a:r>
          </a:p>
          <a:p>
            <a:r>
              <a:rPr lang="en-GB" dirty="0"/>
              <a:t>We have all endorsed the same safeguarding policy and issued the same information to all our members, so which ever code you play, the procedures are consistent and the guidence is the same. </a:t>
            </a:r>
          </a:p>
        </p:txBody>
      </p:sp>
      <p:pic>
        <p:nvPicPr>
          <p:cNvPr id="4" name="Picture 3">
            <a:extLst>
              <a:ext uri="{FF2B5EF4-FFF2-40B4-BE49-F238E27FC236}">
                <a16:creationId xmlns:a16="http://schemas.microsoft.com/office/drawing/2014/main" id="{6A2BF128-CBBA-5BB2-C347-858536B2F6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0622" y="5574377"/>
            <a:ext cx="1428750" cy="1428750"/>
          </a:xfrm>
          <a:prstGeom prst="rect">
            <a:avLst/>
          </a:prstGeom>
        </p:spPr>
      </p:pic>
    </p:spTree>
    <p:extLst>
      <p:ext uri="{BB962C8B-B14F-4D97-AF65-F5344CB8AC3E}">
        <p14:creationId xmlns:p14="http://schemas.microsoft.com/office/powerpoint/2010/main" val="16238789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4AF23-5DAA-3EE2-5B6A-041C259B68F0}"/>
              </a:ext>
            </a:extLst>
          </p:cNvPr>
          <p:cNvSpPr>
            <a:spLocks noGrp="1"/>
          </p:cNvSpPr>
          <p:nvPr>
            <p:ph type="title"/>
          </p:nvPr>
        </p:nvSpPr>
        <p:spPr>
          <a:xfrm>
            <a:off x="127321" y="365125"/>
            <a:ext cx="12002765" cy="1325563"/>
          </a:xfrm>
        </p:spPr>
        <p:txBody>
          <a:bodyPr/>
          <a:lstStyle/>
          <a:p>
            <a:pPr algn="ctr"/>
            <a:r>
              <a:rPr lang="en-GB" dirty="0">
                <a:solidFill>
                  <a:srgbClr val="0070C0"/>
                </a:solidFill>
              </a:rPr>
              <a:t>Safeguarding Steering Panel</a:t>
            </a:r>
          </a:p>
        </p:txBody>
      </p:sp>
      <p:sp>
        <p:nvSpPr>
          <p:cNvPr id="3" name="Content Placeholder 2">
            <a:extLst>
              <a:ext uri="{FF2B5EF4-FFF2-40B4-BE49-F238E27FC236}">
                <a16:creationId xmlns:a16="http://schemas.microsoft.com/office/drawing/2014/main" id="{FE801E63-D66D-142C-CE1B-C742E857FDE4}"/>
              </a:ext>
            </a:extLst>
          </p:cNvPr>
          <p:cNvSpPr>
            <a:spLocks noGrp="1"/>
          </p:cNvSpPr>
          <p:nvPr>
            <p:ph idx="1"/>
          </p:nvPr>
        </p:nvSpPr>
        <p:spPr>
          <a:xfrm>
            <a:off x="838200" y="1250066"/>
            <a:ext cx="10331370" cy="5081286"/>
          </a:xfrm>
        </p:spPr>
        <p:txBody>
          <a:bodyPr>
            <a:normAutofit lnSpcReduction="10000"/>
          </a:bodyPr>
          <a:lstStyle/>
          <a:p>
            <a:r>
              <a:rPr lang="en-GB" dirty="0"/>
              <a:t>The panel is made up of the Lead Safeguarding Officers (LSGO’s)  from all 5 Bowls codes, plus an independent member and a member of the BDA board.   The meetings are chaired by Duncan Webster the BDA Lead safeguarding officer.</a:t>
            </a:r>
          </a:p>
          <a:p>
            <a:r>
              <a:rPr lang="en-GB" dirty="0"/>
              <a:t>The panel review the Safeguarding policy documents annually to ensure they are always in line with any new Government legislation or sports directives.</a:t>
            </a:r>
          </a:p>
          <a:p>
            <a:r>
              <a:rPr lang="en-GB" dirty="0"/>
              <a:t>The panel add, amend and update any of the safeguarding templates and guidence as necessary and issue bi monthly news bulletins</a:t>
            </a:r>
          </a:p>
          <a:p>
            <a:r>
              <a:rPr lang="en-GB" dirty="0"/>
              <a:t>Collectively the panel ensure that the sport of bowls meets the safeguarding standards of a framework set out by the CPSU and                  the ACT</a:t>
            </a:r>
          </a:p>
          <a:p>
            <a:pPr marL="0" indent="0">
              <a:buNone/>
            </a:pPr>
            <a:endParaRPr lang="en-GB" dirty="0"/>
          </a:p>
        </p:txBody>
      </p:sp>
      <p:pic>
        <p:nvPicPr>
          <p:cNvPr id="4" name="Picture 3">
            <a:extLst>
              <a:ext uri="{FF2B5EF4-FFF2-40B4-BE49-F238E27FC236}">
                <a16:creationId xmlns:a16="http://schemas.microsoft.com/office/drawing/2014/main" id="{09857017-09E3-1471-F50B-E2F2C2F79C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01337" y="5429250"/>
            <a:ext cx="1428750" cy="1428750"/>
          </a:xfrm>
          <a:prstGeom prst="rect">
            <a:avLst/>
          </a:prstGeom>
        </p:spPr>
      </p:pic>
    </p:spTree>
    <p:extLst>
      <p:ext uri="{BB962C8B-B14F-4D97-AF65-F5344CB8AC3E}">
        <p14:creationId xmlns:p14="http://schemas.microsoft.com/office/powerpoint/2010/main" val="21509342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7A6078C-8C4C-5F4E-1CDC-F7B76E9078C8}"/>
              </a:ext>
            </a:extLst>
          </p:cNvPr>
          <p:cNvSpPr>
            <a:spLocks noGrp="1"/>
          </p:cNvSpPr>
          <p:nvPr>
            <p:ph type="title"/>
          </p:nvPr>
        </p:nvSpPr>
        <p:spPr>
          <a:xfrm>
            <a:off x="838201" y="345810"/>
            <a:ext cx="5120561" cy="1325563"/>
          </a:xfrm>
        </p:spPr>
        <p:txBody>
          <a:bodyPr>
            <a:normAutofit/>
          </a:bodyPr>
          <a:lstStyle/>
          <a:p>
            <a:r>
              <a:rPr lang="en-GB" dirty="0">
                <a:solidFill>
                  <a:srgbClr val="0070C0"/>
                </a:solidFill>
              </a:rPr>
              <a:t>Safeguarding Framework</a:t>
            </a:r>
          </a:p>
        </p:txBody>
      </p:sp>
      <p:sp>
        <p:nvSpPr>
          <p:cNvPr id="3" name="Content Placeholder 2">
            <a:extLst>
              <a:ext uri="{FF2B5EF4-FFF2-40B4-BE49-F238E27FC236}">
                <a16:creationId xmlns:a16="http://schemas.microsoft.com/office/drawing/2014/main" id="{FD30C73E-BD78-2583-9ABF-EDFC0FDC54D6}"/>
              </a:ext>
            </a:extLst>
          </p:cNvPr>
          <p:cNvSpPr>
            <a:spLocks noGrp="1"/>
          </p:cNvSpPr>
          <p:nvPr>
            <p:ph idx="1"/>
          </p:nvPr>
        </p:nvSpPr>
        <p:spPr>
          <a:xfrm>
            <a:off x="838201" y="1871924"/>
            <a:ext cx="5092194" cy="4351338"/>
          </a:xfrm>
        </p:spPr>
        <p:txBody>
          <a:bodyPr>
            <a:normAutofit fontScale="92500"/>
          </a:bodyPr>
          <a:lstStyle/>
          <a:p>
            <a:r>
              <a:rPr lang="en-GB" sz="2400" dirty="0"/>
              <a:t>This is thorough checklist which allows us to assess ourselves against accepted standards and review our progress.</a:t>
            </a:r>
          </a:p>
          <a:p>
            <a:r>
              <a:rPr lang="en-GB" sz="2400" dirty="0"/>
              <a:t>This challenges all the codes to ensure not only that a robust safeguarding policy is in place, but that this message is communicated and understood by all levels of the sport, from Executive Committees to the club bowlers.</a:t>
            </a:r>
          </a:p>
          <a:p>
            <a:r>
              <a:rPr lang="en-GB" sz="2400" dirty="0"/>
              <a:t>We have achieved and maintained the CPSU approved standard since 2016</a:t>
            </a:r>
          </a:p>
          <a:p>
            <a:pPr>
              <a:buFontTx/>
              <a:buChar char="-"/>
            </a:pPr>
            <a:endParaRPr lang="en-GB" sz="2400" dirty="0"/>
          </a:p>
        </p:txBody>
      </p:sp>
      <p:sp>
        <p:nvSpPr>
          <p:cNvPr id="16" name="Oval 15">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0A9874FC-2AC0-6417-05C5-2DB937901304}"/>
              </a:ext>
            </a:extLst>
          </p:cNvPr>
          <p:cNvPicPr>
            <a:picLocks noChangeAspect="1"/>
          </p:cNvPicPr>
          <p:nvPr/>
        </p:nvPicPr>
        <p:blipFill rotWithShape="1">
          <a:blip r:embed="rId2">
            <a:extLst>
              <a:ext uri="{28A0092B-C50C-407E-A947-70E740481C1C}">
                <a14:useLocalDpi xmlns:a14="http://schemas.microsoft.com/office/drawing/2010/main" val="0"/>
              </a:ext>
            </a:extLst>
          </a:blip>
          <a:srcRect t="3740"/>
          <a:stretch/>
        </p:blipFill>
        <p:spPr>
          <a:xfrm>
            <a:off x="7786959" y="2286001"/>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p:spPr>
      </p:pic>
      <p:sp>
        <p:nvSpPr>
          <p:cNvPr id="18" name="Arc 17">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7" name="Picture 6" descr="A group of balls on a table&#10;&#10;Description automatically generated with medium confidence">
            <a:extLst>
              <a:ext uri="{FF2B5EF4-FFF2-40B4-BE49-F238E27FC236}">
                <a16:creationId xmlns:a16="http://schemas.microsoft.com/office/drawing/2014/main" id="{59C69331-62B8-5789-BE58-00D4E069AEC0}"/>
              </a:ext>
            </a:extLst>
          </p:cNvPr>
          <p:cNvPicPr>
            <a:picLocks noChangeAspect="1"/>
          </p:cNvPicPr>
          <p:nvPr/>
        </p:nvPicPr>
        <p:blipFill rotWithShape="1">
          <a:blip r:embed="rId3">
            <a:extLst>
              <a:ext uri="{28A0092B-C50C-407E-A947-70E740481C1C}">
                <a14:useLocalDpi xmlns:a14="http://schemas.microsoft.com/office/drawing/2010/main" val="0"/>
              </a:ext>
            </a:extLst>
          </a:blip>
          <a:srcRect l="12135" r="9769" b="4"/>
          <a:stretch/>
        </p:blipFill>
        <p:spPr>
          <a:xfrm>
            <a:off x="62616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spTree>
    <p:extLst>
      <p:ext uri="{BB962C8B-B14F-4D97-AF65-F5344CB8AC3E}">
        <p14:creationId xmlns:p14="http://schemas.microsoft.com/office/powerpoint/2010/main" val="31003019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AB1A-1528-1FB7-96AF-11A11521E384}"/>
              </a:ext>
            </a:extLst>
          </p:cNvPr>
          <p:cNvSpPr>
            <a:spLocks noGrp="1"/>
          </p:cNvSpPr>
          <p:nvPr>
            <p:ph type="title"/>
          </p:nvPr>
        </p:nvSpPr>
        <p:spPr>
          <a:xfrm>
            <a:off x="590309" y="365125"/>
            <a:ext cx="10763491" cy="1325563"/>
          </a:xfrm>
        </p:spPr>
        <p:txBody>
          <a:bodyPr>
            <a:normAutofit/>
          </a:bodyPr>
          <a:lstStyle/>
          <a:p>
            <a:pPr algn="ctr"/>
            <a:r>
              <a:rPr lang="en-GB" dirty="0">
                <a:solidFill>
                  <a:srgbClr val="0070C0"/>
                </a:solidFill>
              </a:rPr>
              <a:t>ESMBA Communication Network </a:t>
            </a:r>
            <a:br>
              <a:rPr lang="en-GB" dirty="0"/>
            </a:br>
            <a:endParaRPr lang="en-GB" dirty="0"/>
          </a:p>
        </p:txBody>
      </p:sp>
      <p:sp>
        <p:nvSpPr>
          <p:cNvPr id="3" name="Content Placeholder 2">
            <a:extLst>
              <a:ext uri="{FF2B5EF4-FFF2-40B4-BE49-F238E27FC236}">
                <a16:creationId xmlns:a16="http://schemas.microsoft.com/office/drawing/2014/main" id="{9A928513-66ED-61BB-4D1A-B0972433E18B}"/>
              </a:ext>
            </a:extLst>
          </p:cNvPr>
          <p:cNvSpPr>
            <a:spLocks noGrp="1"/>
          </p:cNvSpPr>
          <p:nvPr>
            <p:ph idx="1"/>
          </p:nvPr>
        </p:nvSpPr>
        <p:spPr>
          <a:xfrm>
            <a:off x="590309" y="1128713"/>
            <a:ext cx="11168304" cy="5364162"/>
          </a:xfrm>
        </p:spPr>
        <p:txBody>
          <a:bodyPr>
            <a:normAutofit fontScale="47500" lnSpcReduction="20000"/>
          </a:bodyPr>
          <a:lstStyle/>
          <a:p>
            <a:pPr marL="0" indent="0">
              <a:buNone/>
            </a:pPr>
            <a:r>
              <a:rPr lang="en-GB" sz="5100" dirty="0"/>
              <a:t>THE AIM IS TO ENSURE EVERYONE IS AWARE OF THE ESMBA’s COMMITMENT TO SAFEGUARDING, AND WHERE OR WHO TO GO TO IF THEY HAVE A CONCERN.</a:t>
            </a:r>
            <a:endParaRPr lang="en-GB" sz="4400" dirty="0"/>
          </a:p>
          <a:p>
            <a:pPr marL="0" indent="0">
              <a:buNone/>
            </a:pPr>
            <a:endParaRPr lang="en-GB" sz="4400" dirty="0"/>
          </a:p>
          <a:p>
            <a:r>
              <a:rPr lang="en-GB" sz="4400" dirty="0"/>
              <a:t>    </a:t>
            </a:r>
            <a:r>
              <a:rPr lang="en-GB" sz="5100" dirty="0"/>
              <a:t>ESMBA Web page   </a:t>
            </a:r>
            <a:r>
              <a:rPr lang="en-GB" sz="5100" dirty="0">
                <a:hlinkClick r:id="rId2"/>
              </a:rPr>
              <a:t>www.esmba.co.uk</a:t>
            </a:r>
            <a:endParaRPr lang="en-GB" sz="5100" dirty="0"/>
          </a:p>
          <a:p>
            <a:pPr marL="0" indent="0">
              <a:buNone/>
            </a:pPr>
            <a:endParaRPr lang="en-GB" sz="5100" dirty="0"/>
          </a:p>
          <a:p>
            <a:r>
              <a:rPr lang="en-GB" sz="5100" dirty="0"/>
              <a:t>    IONOS Email system for all county and ESMBA officials </a:t>
            </a:r>
          </a:p>
          <a:p>
            <a:pPr marL="0" indent="0">
              <a:buNone/>
            </a:pPr>
            <a:endParaRPr lang="en-GB" sz="5100" dirty="0"/>
          </a:p>
          <a:p>
            <a:r>
              <a:rPr lang="en-GB" sz="5100" dirty="0"/>
              <a:t>    we can use Social Media platforms</a:t>
            </a:r>
          </a:p>
          <a:p>
            <a:pPr marL="0" indent="0">
              <a:buNone/>
            </a:pPr>
            <a:endParaRPr lang="en-GB" sz="5100" dirty="0"/>
          </a:p>
          <a:p>
            <a:r>
              <a:rPr lang="en-GB" sz="5100" dirty="0"/>
              <a:t>    County Safeguarding Officers.  Affiliated counties MUST HAVE a County Safeguarding officer whose role is twofold.   To ensure county and clubs have safe procedures in place and  to be the first person of contact for clubs raising any concerns. </a:t>
            </a:r>
          </a:p>
          <a:p>
            <a:endParaRPr lang="en-GB" sz="5100" dirty="0"/>
          </a:p>
          <a:p>
            <a:pPr marL="0" indent="0">
              <a:buNone/>
            </a:pPr>
            <a:r>
              <a:rPr lang="en-GB" sz="5100" dirty="0"/>
              <a:t> </a:t>
            </a:r>
          </a:p>
          <a:p>
            <a:endParaRPr lang="en-GB" dirty="0"/>
          </a:p>
          <a:p>
            <a:pPr marL="0" indent="0">
              <a:buNone/>
            </a:pPr>
            <a:endParaRPr lang="en-GB" dirty="0"/>
          </a:p>
          <a:p>
            <a:pPr marL="0" indent="0">
              <a:buNone/>
            </a:pPr>
            <a:endParaRPr lang="en-GB" dirty="0"/>
          </a:p>
          <a:p>
            <a:endParaRPr lang="en-GB" dirty="0"/>
          </a:p>
        </p:txBody>
      </p:sp>
      <p:pic>
        <p:nvPicPr>
          <p:cNvPr id="4" name="Picture 3">
            <a:extLst>
              <a:ext uri="{FF2B5EF4-FFF2-40B4-BE49-F238E27FC236}">
                <a16:creationId xmlns:a16="http://schemas.microsoft.com/office/drawing/2014/main" id="{466657E0-4FE1-A168-8E9A-3D853C54A0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39425" y="5388015"/>
            <a:ext cx="1428750" cy="1428750"/>
          </a:xfrm>
          <a:prstGeom prst="rect">
            <a:avLst/>
          </a:prstGeom>
        </p:spPr>
      </p:pic>
    </p:spTree>
    <p:extLst>
      <p:ext uri="{BB962C8B-B14F-4D97-AF65-F5344CB8AC3E}">
        <p14:creationId xmlns:p14="http://schemas.microsoft.com/office/powerpoint/2010/main" val="17424609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0BD07-3FA3-89CD-247B-12F641274434}"/>
              </a:ext>
            </a:extLst>
          </p:cNvPr>
          <p:cNvSpPr>
            <a:spLocks noGrp="1"/>
          </p:cNvSpPr>
          <p:nvPr>
            <p:ph type="title"/>
          </p:nvPr>
        </p:nvSpPr>
        <p:spPr/>
        <p:txBody>
          <a:bodyPr/>
          <a:lstStyle/>
          <a:p>
            <a:pPr algn="ctr"/>
            <a:r>
              <a:rPr lang="en-GB" dirty="0">
                <a:solidFill>
                  <a:srgbClr val="0070C0"/>
                </a:solidFill>
              </a:rPr>
              <a:t>COUNTY SAFEGUARDING OFFICERS </a:t>
            </a:r>
            <a:br>
              <a:rPr lang="en-GB" dirty="0">
                <a:solidFill>
                  <a:srgbClr val="0070C0"/>
                </a:solidFill>
              </a:rPr>
            </a:br>
            <a:r>
              <a:rPr lang="en-GB" dirty="0">
                <a:solidFill>
                  <a:srgbClr val="0070C0"/>
                </a:solidFill>
              </a:rPr>
              <a:t>The Key to our Success</a:t>
            </a:r>
          </a:p>
        </p:txBody>
      </p:sp>
      <p:sp>
        <p:nvSpPr>
          <p:cNvPr id="3" name="Content Placeholder 2">
            <a:extLst>
              <a:ext uri="{FF2B5EF4-FFF2-40B4-BE49-F238E27FC236}">
                <a16:creationId xmlns:a16="http://schemas.microsoft.com/office/drawing/2014/main" id="{84255231-3F26-24C7-35EA-F38A2A64EE69}"/>
              </a:ext>
            </a:extLst>
          </p:cNvPr>
          <p:cNvSpPr>
            <a:spLocks noGrp="1"/>
          </p:cNvSpPr>
          <p:nvPr>
            <p:ph idx="1"/>
          </p:nvPr>
        </p:nvSpPr>
        <p:spPr/>
        <p:txBody>
          <a:bodyPr/>
          <a:lstStyle/>
          <a:p>
            <a:r>
              <a:rPr lang="en-GB" dirty="0"/>
              <a:t>CSGOs have bowls specific safeguarding training and hold a DBS certificate</a:t>
            </a:r>
          </a:p>
          <a:p>
            <a:r>
              <a:rPr lang="en-GB" dirty="0"/>
              <a:t>They are aware of the clubs in their county and their membership dynamic</a:t>
            </a:r>
          </a:p>
          <a:p>
            <a:r>
              <a:rPr lang="en-GB" dirty="0"/>
              <a:t>They report to their committee with any safeguarding updates for inclusion in the county minutes</a:t>
            </a:r>
          </a:p>
          <a:p>
            <a:r>
              <a:rPr lang="en-GB" dirty="0"/>
              <a:t>They help and communicate with clubs safeguarding contacts directly to ensure that the club is aware of the Safeguarding policy and translate this into best practice to keep members safe.</a:t>
            </a:r>
          </a:p>
        </p:txBody>
      </p:sp>
      <p:pic>
        <p:nvPicPr>
          <p:cNvPr id="4" name="Picture 3">
            <a:extLst>
              <a:ext uri="{FF2B5EF4-FFF2-40B4-BE49-F238E27FC236}">
                <a16:creationId xmlns:a16="http://schemas.microsoft.com/office/drawing/2014/main" id="{D06F9E47-5969-B6CD-A082-0139FB6E36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63250" y="5429250"/>
            <a:ext cx="1428750" cy="1428750"/>
          </a:xfrm>
          <a:prstGeom prst="rect">
            <a:avLst/>
          </a:prstGeom>
        </p:spPr>
      </p:pic>
    </p:spTree>
    <p:extLst>
      <p:ext uri="{BB962C8B-B14F-4D97-AF65-F5344CB8AC3E}">
        <p14:creationId xmlns:p14="http://schemas.microsoft.com/office/powerpoint/2010/main" val="24363648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726</TotalTime>
  <Words>885</Words>
  <Application>Microsoft Office PowerPoint</Application>
  <PresentationFormat>Widescreen</PresentationFormat>
  <Paragraphs>79</Paragraphs>
  <Slides>12</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9" baseType="lpstr">
      <vt:lpstr>-apple-system</vt:lpstr>
      <vt:lpstr>Arial</vt:lpstr>
      <vt:lpstr>Calibri</vt:lpstr>
      <vt:lpstr>Calibri Light</vt:lpstr>
      <vt:lpstr>Roboto</vt:lpstr>
      <vt:lpstr>Office Theme</vt:lpstr>
      <vt:lpstr>Document</vt:lpstr>
      <vt:lpstr>Safeguarding  Update July  2022</vt:lpstr>
      <vt:lpstr>It is a common misconception that safeguarding is child protection </vt:lpstr>
      <vt:lpstr>Why do we need safeguarding ?</vt:lpstr>
      <vt:lpstr>THE BOWLS DEVELOPMENT ALLIANCE </vt:lpstr>
      <vt:lpstr>Working together for the safety of all Bowlers </vt:lpstr>
      <vt:lpstr>Safeguarding Steering Panel</vt:lpstr>
      <vt:lpstr>Safeguarding Framework</vt:lpstr>
      <vt:lpstr>ESMBA Communication Network  </vt:lpstr>
      <vt:lpstr>COUNTY SAFEGUARDING OFFICERS  The Key to our Success</vt:lpstr>
      <vt:lpstr>Safeguarding at Club Level Prevention is better then cure </vt:lpstr>
      <vt:lpstr>A Perpetual reminder on NOTICE BOARDS </vt:lpstr>
      <vt:lpstr>Abbreviations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Safeguarding  Update 2022</dc:title>
  <dc:creator>Lynn Dean</dc:creator>
  <cp:lastModifiedBy>Lynn Dean</cp:lastModifiedBy>
  <cp:revision>1</cp:revision>
  <cp:lastPrinted>2022-07-21T14:32:21Z</cp:lastPrinted>
  <dcterms:created xsi:type="dcterms:W3CDTF">2022-06-30T15:33:58Z</dcterms:created>
  <dcterms:modified xsi:type="dcterms:W3CDTF">2022-07-21T14:34:19Z</dcterms:modified>
</cp:coreProperties>
</file>